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05600" cy="99441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4939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94" name="Google Shape;94;p4:notes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02" name="Google Shape;102;p3:notes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0ea83f16d_0_1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130ea83f16d_0_1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10" name="Google Shape;110;g130ea83f16d_0_1:notes"/>
          <p:cNvSpPr txBox="1"/>
          <p:nvPr>
            <p:ph idx="12" type="sldNum"/>
          </p:nvPr>
        </p:nvSpPr>
        <p:spPr>
          <a:xfrm>
            <a:off x="3854939" y="9445170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18" name="Google Shape;118;p6:notes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0ea83f16d_0_8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130ea83f16d_0_8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26" name="Google Shape;126;g130ea83f16d_0_8:notes"/>
          <p:cNvSpPr txBox="1"/>
          <p:nvPr>
            <p:ph idx="12" type="sldNum"/>
          </p:nvPr>
        </p:nvSpPr>
        <p:spPr>
          <a:xfrm>
            <a:off x="3854939" y="9445170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0af5b10e9_0_2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130af5b10e9_0_2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34" name="Google Shape;134;g130af5b10e9_0_26:notes"/>
          <p:cNvSpPr txBox="1"/>
          <p:nvPr>
            <p:ph idx="12" type="sldNum"/>
          </p:nvPr>
        </p:nvSpPr>
        <p:spPr>
          <a:xfrm>
            <a:off x="3854939" y="9445170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12648a71a_0_7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1312648a71a_0_7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42" name="Google Shape;142;g1312648a71a_0_7:notes"/>
          <p:cNvSpPr txBox="1"/>
          <p:nvPr>
            <p:ph idx="12" type="sldNum"/>
          </p:nvPr>
        </p:nvSpPr>
        <p:spPr>
          <a:xfrm>
            <a:off x="3854939" y="9445170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0af5b10e9_0_46:notes"/>
          <p:cNvSpPr/>
          <p:nvPr>
            <p:ph idx="2" type="sldImg"/>
          </p:nvPr>
        </p:nvSpPr>
        <p:spPr>
          <a:xfrm>
            <a:off x="420688" y="1243013"/>
            <a:ext cx="5964300" cy="335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130af5b10e9_0_46:notes"/>
          <p:cNvSpPr txBox="1"/>
          <p:nvPr>
            <p:ph idx="1" type="body"/>
          </p:nvPr>
        </p:nvSpPr>
        <p:spPr>
          <a:xfrm>
            <a:off x="680562" y="4785598"/>
            <a:ext cx="5444400" cy="3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running our site specic ads with regards to NJF. </a:t>
            </a:r>
            <a:endParaRPr/>
          </a:p>
        </p:txBody>
      </p:sp>
      <p:sp>
        <p:nvSpPr>
          <p:cNvPr id="150" name="Google Shape;150;g130af5b10e9_0_46:notes"/>
          <p:cNvSpPr txBox="1"/>
          <p:nvPr>
            <p:ph idx="12" type="sldNum"/>
          </p:nvPr>
        </p:nvSpPr>
        <p:spPr>
          <a:xfrm>
            <a:off x="3854939" y="9445170"/>
            <a:ext cx="2949000" cy="49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524000" y="1767840"/>
            <a:ext cx="9144000" cy="1446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EVERLAST GYMS</a:t>
            </a:r>
            <a:endParaRPr/>
          </a:p>
        </p:txBody>
      </p:sp>
      <p:pic>
        <p:nvPicPr>
          <p:cNvPr descr="Logo, company name&#10;&#10;Description automatically generated" id="89" name="Google Shape;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4307" y="43698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3557392" y="2697892"/>
            <a:ext cx="5077216" cy="1236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500">
                <a:solidFill>
                  <a:schemeClr val="lt1"/>
                </a:solidFill>
              </a:rPr>
              <a:t>GREATNESS IS WITHIN</a:t>
            </a:r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FRASERS GROUP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826719" y="1528175"/>
            <a:ext cx="105270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EVERLAST GYMS SIT UNDER THE FRASERS GROUP 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FG IS RETAIL BRANCH OWNED BY MIKE ASHLEY AND NEW CEO MICHAEL MURRAY. THE FG CURRENTLY HAVE 40 STORES WORLDWIDE AND A NET WORTH OF $4.5 BILLION</a:t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MAIN OUTLETS INCLUDE; 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SPORTS DIRECT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HOUSE OF FRASER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FLANNELS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MISSGUIDED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EVANS CYCLES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GAME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EVERLAST GYMS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USC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-GB" sz="2000">
                <a:solidFill>
                  <a:schemeClr val="lt1"/>
                </a:solidFill>
              </a:rPr>
              <a:t>JACK WILLS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Logo, company name&#10;&#10;Description automatically generated"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ARE EVERLAST GYMS?</a:t>
            </a:r>
            <a:endParaRPr/>
          </a:p>
        </p:txBody>
      </p:sp>
      <p:pic>
        <p:nvPicPr>
          <p:cNvPr descr="Logo, company name&#10;&#10;Description automatically generated" id="105" name="Google Shape;10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838200" y="1537750"/>
            <a:ext cx="10198500" cy="6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EVERLAST STARTED OUT AS A SWIMWEAR MANUFACTURER IN THE BRONX IN 1910, WHICH THEN TRANSFORMED INTO A SMALL RETAIL STORE THAT CARRIED A FULL LINE OF SPORTS EQUIPMENT IN 1917.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RENOWNED AS AN AMERICAN BRAND OF SPORTS EQUIPMENT, FOCUSING ON BOXING AND MIXED MARTIAL ARTS THE BUSINESS WAS ACQUIRED BY THE FRASERS GROUP IN 2007.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WE NOW HAVE 58 CLUBS ACROSS THE UK (A MIX OF WET AND DRY FACILITIES)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lt1"/>
                </a:solidFill>
              </a:rPr>
              <a:t>OUR REGION;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HALIFAX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LEEDS BIRSTALL 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SELBY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KEIGHLEY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OLDHAM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PRESTON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HULL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SOUTHPORT &amp; SOP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BARNSLEY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BLACKBURN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GB">
                <a:solidFill>
                  <a:schemeClr val="lt1"/>
                </a:solidFill>
              </a:rPr>
              <a:t>DENTON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BRAND ELEVATION </a:t>
            </a:r>
            <a:endParaRPr/>
          </a:p>
        </p:txBody>
      </p:sp>
      <p:pic>
        <p:nvPicPr>
          <p:cNvPr descr="Logo, company name&#10;&#10;Description automatically generated" id="113" name="Google Shape;1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775625" y="1500675"/>
            <a:ext cx="10198500" cy="56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THE BUSINESS IS KEEN TO INVEST TO BRING IT INLINE WITH THE COMPANY’S LONG TERM STRATEGY.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ELEVATIONS HAVE ALREADY LANDED IN;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DENTON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PRESTON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SHIREBROOK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NOTTINGHAM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HULL 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-"/>
            </a:pPr>
            <a:r>
              <a:rPr lang="en-GB" sz="1500">
                <a:solidFill>
                  <a:schemeClr val="lt1"/>
                </a:solidFill>
              </a:rPr>
              <a:t>HALIFAX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ELEVATIONS ARE COVERED AS 1.0, 2.0 AND 3.0 UPGRADES WHICH INCLUDES; 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THE LAUNCH OF BOUTIQUE STYLE STUDIOS WITH IN-HOUSE CLASSES SUCH AS; HAYMAKER, CRANKED AND BACK BONE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FUNCTIONAL TRAINING ZONES AND LIFTING PLATFORMS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A FANTASTIC GYM FLOOR LAYOUT AND NAUTILUS EQUIPMENT 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FOOD AND BEVERAGE PRODUCTS, INCLUDING A SMOOTHIE BAR 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UPGRADES TO POOLS LAYOUT, INCLUDING STEAM ROOM, SUN LOUNGES AND CRYOTHERAPY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A NEW APP THAT PLACES THE MEMBER IN CONTROL OF THEIR ACCOUNTS, REFERRALS, GROUP EXERCISE BOOKINGS AND DAY PASSES)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PT RENT MODEL </a:t>
            </a:r>
            <a:endParaRPr/>
          </a:p>
        </p:txBody>
      </p:sp>
      <p:pic>
        <p:nvPicPr>
          <p:cNvPr descr="Logo, company name&#10;&#10;Description automatically generated" id="121" name="Google Shape;12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826725" y="1528175"/>
            <a:ext cx="10527000" cy="83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HOW OUR PT MODEL WORKS; 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1ST MONTH: FREE</a:t>
            </a:r>
            <a:endParaRPr sz="2000"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2ND MONTH: £100</a:t>
            </a:r>
            <a:endParaRPr sz="2000"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3RD MONTH: £200</a:t>
            </a:r>
            <a:endParaRPr sz="2000">
              <a:solidFill>
                <a:schemeClr val="lt1"/>
              </a:solidFill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4TH MONTH: £495 (FULL PRICE)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WE PROVIDE IN-HOUSE BUSINESS SUPPORT THROUGH; 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ONSITE FITNESS MANAGER 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REGULAR 1:1 COACHING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WEEKLY LEAD GENERATION MEETING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NEW MEMBER CALLS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IN-HOUSE RAF DESK (MEET &amp; GREET PT)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TAILORED BUSINESS PLAN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IN-CLUB MARKETING AND BRANDING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-GB" sz="1800">
                <a:solidFill>
                  <a:schemeClr val="lt1"/>
                </a:solidFill>
              </a:rPr>
              <a:t>DELIVERY OF GROUP EXERCISE CLASSES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Q: AS A FREELANCE PT WHAT WOULD BE YOUR HOURLY RATE?</a:t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PT COACHING MODEL</a:t>
            </a:r>
            <a:endParaRPr/>
          </a:p>
        </p:txBody>
      </p:sp>
      <p:pic>
        <p:nvPicPr>
          <p:cNvPr descr="Logo, company name&#10;&#10;Description automatically generated" id="129" name="Google Shape;12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>
            <p:ph type="title"/>
          </p:nvPr>
        </p:nvSpPr>
        <p:spPr>
          <a:xfrm>
            <a:off x="891075" y="1817550"/>
            <a:ext cx="10515600" cy="44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rPr b="1"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AIM OF THE COACHING MODEL: </a:t>
            </a:r>
            <a:endParaRPr b="1"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SUPPORT PT RETENTION BY SETTING YOU UP FOR SUCCESS 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MEMBER EXPERIENCE THROUGH HAVING GYM FLOOR PRESENCE 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DELIVERY OF GEX BRANDED CLASSES 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BRAND STANDARDS AND CLEANLINESS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rPr b="1"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DOES IT WORK FOR ME?</a:t>
            </a:r>
            <a:endParaRPr b="1"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31578"/>
              <a:buFont typeface="Arial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TO LEVEL 2 AND LEVEL 3 QUALIFICATIONS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HOURS PER WEEK PAID AT £10 PER HOUR (CLASSED AS PAID LEAD GEN)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RENT TO PAY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HOURS CAN DROP AS YOU BUILD YOUR CLIENT BASE 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CARRYOUT REGULAR GYM INDUCTIONS AND IN-HOUSE CLASSES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SUPPORTS YOUR BRAND AWARENESS AND START GAINING CLIENTS WITHOUT THE ADDITIONAL PRESSURE 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GOAL IS TO MOVE ONTO RENT AFTER 3 MONTHS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718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-"/>
            </a:pPr>
            <a:r>
              <a:rPr lang="en-GB" sz="1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RETENTION PLATFORM</a:t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 EXERCISE CLASSES</a:t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826719" y="1528175"/>
            <a:ext cx="105270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GB" sz="1700">
                <a:solidFill>
                  <a:schemeClr val="lt1"/>
                </a:solidFill>
              </a:rPr>
              <a:t>RUNNING AT 50+ CLASSES WEEKLY ON OUR TIMETABLE </a:t>
            </a:r>
            <a:endParaRPr sz="1700">
              <a:solidFill>
                <a:schemeClr val="lt1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-3365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GB" sz="1700">
                <a:solidFill>
                  <a:schemeClr val="lt1"/>
                </a:solidFill>
              </a:rPr>
              <a:t>WITH BETWEEN 12-30 MEMBERS PARTICIPATING, ITS A CHANCE TO GET YOUR NAME OUT TO MEMBERS, BUILD RAPPORT, AND POTENTIALLY GAIN CLIENTS IF THEY LIKE YOUR STYLE.</a:t>
            </a:r>
            <a:endParaRPr sz="1700">
              <a:solidFill>
                <a:schemeClr val="lt1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-3365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GB" sz="1700">
                <a:solidFill>
                  <a:schemeClr val="lt1"/>
                </a:solidFill>
              </a:rPr>
              <a:t>CLASSES FOR EVERY GOAL, STRENGTH, CONDITIONING, LIFTING, BODYWEIGHT, CORE, STRETCHING. </a:t>
            </a:r>
            <a:endParaRPr sz="1700">
              <a:solidFill>
                <a:schemeClr val="lt1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GB" sz="1700">
                <a:solidFill>
                  <a:schemeClr val="lt1"/>
                </a:solidFill>
              </a:rPr>
              <a:t>CLASSES CAN PAY £20-24 PER 45 MINUTES, ADDITIONAL PAY AGAINST ANY PERSONAL TRAINING YOU DO.</a:t>
            </a:r>
            <a:endParaRPr sz="1700">
              <a:solidFill>
                <a:schemeClr val="lt1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Logo, company name&#10;&#10;Description automatically generated" id="138" name="Google Shape;1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0000"/>
              <a:buFont typeface="Arial"/>
              <a:buNone/>
            </a:pPr>
            <a:r>
              <a:rPr b="1"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RECRUITMENT JOURNEY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7500"/>
              <a:buFont typeface="Arial"/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, company name&#10;&#10;Description automatically generated" id="145" name="Google Shape;14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838200" y="1601600"/>
            <a:ext cx="10198500" cy="59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CREATE AND UPDATE YOUR CV!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APPLY TO OUR PERSONAL TRAINER ADVERT THROUGH INDEED, SMART RECRUITER OR THE FRASERS GROUP.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FIRST STAGE INTERVIEW WITH FEM, INFORMAL, BUT MAY INCLUDE A BIT OF PRACTICAL WORK AND DEMONSTRATIONS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SECOND STAGE INTERVIEW WITH GM AND FEM. THIS INCLUDES A BUSINESS PRESENTATION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OFFER FOR ANY SUCCESSFUL APPLICANTS 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GB" sz="2000">
                <a:solidFill>
                  <a:schemeClr val="lt1"/>
                </a:solidFill>
              </a:rPr>
              <a:t>START TIME 2 WEEKS (SUBJECT TO HOW QUICKLY WE CAN PROCESS YOUR CERTIFICATES AND INSURANCE ETC)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 FOR US?</a:t>
            </a:r>
            <a:endParaRPr sz="4100"/>
          </a:p>
        </p:txBody>
      </p:sp>
      <p:sp>
        <p:nvSpPr>
          <p:cNvPr id="153" name="Google Shape;153;p21"/>
          <p:cNvSpPr txBox="1"/>
          <p:nvPr/>
        </p:nvSpPr>
        <p:spPr>
          <a:xfrm>
            <a:off x="832494" y="1637425"/>
            <a:ext cx="105270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</a:rPr>
              <a:t>EMAIL</a:t>
            </a:r>
            <a:endParaRPr b="1"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lt1"/>
                </a:solidFill>
              </a:rPr>
              <a:t>GENERAL MANAGER HALIFAX - </a:t>
            </a:r>
            <a:r>
              <a:rPr lang="en-GB" sz="2000">
                <a:solidFill>
                  <a:schemeClr val="lt1"/>
                </a:solidFill>
              </a:rPr>
              <a:t>CARL: CARL.WATSON@FRASERS.GROUP</a:t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FITNESS MANAGER HALIFAX - </a:t>
            </a:r>
            <a:r>
              <a:rPr lang="en-GB" sz="2000">
                <a:solidFill>
                  <a:schemeClr val="lt1"/>
                </a:solidFill>
              </a:rPr>
              <a:t>EMILY: EMILY.CHATTERTON@FRASERS.GROUP</a:t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</a:rPr>
              <a:t>LINKEDIN</a:t>
            </a:r>
            <a:endParaRPr b="1"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CARL WATSON</a:t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EMILY CHATTERTON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Logo, company name&#10;&#10;Description automatically generated" id="154" name="Google Shape;15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0481" y="5348138"/>
            <a:ext cx="1183386" cy="1183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