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778" r:id="rId2"/>
  </p:sldMasterIdLst>
  <p:notesMasterIdLst>
    <p:notesMasterId r:id="rId12"/>
  </p:notesMasterIdLst>
  <p:handoutMasterIdLst>
    <p:handoutMasterId r:id="rId13"/>
  </p:handoutMasterIdLst>
  <p:sldIdLst>
    <p:sldId id="257" r:id="rId3"/>
    <p:sldId id="333" r:id="rId4"/>
    <p:sldId id="334" r:id="rId5"/>
    <p:sldId id="349" r:id="rId6"/>
    <p:sldId id="344" r:id="rId7"/>
    <p:sldId id="332" r:id="rId8"/>
    <p:sldId id="338" r:id="rId9"/>
    <p:sldId id="339" r:id="rId10"/>
    <p:sldId id="322" r:id="rId11"/>
  </p:sldIdLst>
  <p:sldSz cx="12192000" cy="6858000"/>
  <p:notesSz cx="6858000" cy="102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Barnett" initials="H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AE0"/>
    <a:srgbClr val="FCDF07"/>
    <a:srgbClr val="42358E"/>
    <a:srgbClr val="C92446"/>
    <a:srgbClr val="E43518"/>
    <a:srgbClr val="FFFFFF"/>
    <a:srgbClr val="D2D0B9"/>
    <a:srgbClr val="F04E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1EA85-19C4-71E5-24F8-CFD568CF5515}" v="563" dt="2020-07-14T19:04:08.233"/>
    <p1510:client id="{1480578B-EA23-E5C9-6EA1-A3E031642564}" v="15" dt="2020-11-09T14:42:24.582"/>
    <p1510:client id="{259C8F45-065D-13AC-342D-982C86318059}" v="301" dt="2020-11-09T15:22:36.730"/>
    <p1510:client id="{2DD8F50D-5126-5F55-6E1F-A91C006E8102}" v="530" dt="2020-07-10T10:56:05.535"/>
    <p1510:client id="{4CCF81F3-392F-71D5-9D4E-E1D8F33E66A4}" v="504" dt="2020-11-20T12:40:09.923"/>
    <p1510:client id="{61004843-BCCC-CD1F-04C5-E2D7C06C515C}" v="1475" dt="2020-11-10T19:26:42.966"/>
    <p1510:client id="{B2F252E2-E858-C383-C2F5-E40CF6068723}" v="599" dt="2020-07-15T06:32:32.578"/>
    <p1510:client id="{C924748E-2781-496F-701E-CF59A43DAD09}" v="1285" dt="2020-07-14T14:26:42.756"/>
    <p1510:client id="{CEBDA443-169C-ACBF-74FD-EFE31F104CC0}" v="1" dt="2020-07-15T13:18:17.329"/>
    <p1510:client id="{D3A000CB-4872-E193-FB0C-BBC6F4002DA7}" v="79" dt="2020-11-12T15:54:46.237"/>
    <p1510:client id="{FE6F82CF-754E-B7A3-8D8B-4AA32D2CE733}" v="6" dt="2020-07-15T08:09:57.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7"/>
    <p:restoredTop sz="94714"/>
  </p:normalViewPr>
  <p:slideViewPr>
    <p:cSldViewPr snapToGrid="0">
      <p:cViewPr varScale="1">
        <p:scale>
          <a:sx n="108" d="100"/>
          <a:sy n="108" d="100"/>
        </p:scale>
        <p:origin x="318" y="12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E9AFA-AF07-B44A-B480-EBF05CFBB929}" type="datetimeFigureOut">
              <a:rPr lang="en-US" smtClean="0"/>
              <a:pPr/>
              <a:t>8/26/2021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1EEF37-BD52-9F47-AD74-541349F260F1}" type="slidenum">
              <a:rPr lang="en-US" smtClean="0"/>
              <a:pPr/>
              <a:t>‹#›</a:t>
            </a:fld>
            <a:endParaRPr lang="en-US"/>
          </a:p>
        </p:txBody>
      </p:sp>
    </p:spTree>
    <p:extLst>
      <p:ext uri="{BB962C8B-B14F-4D97-AF65-F5344CB8AC3E}">
        <p14:creationId xmlns:p14="http://schemas.microsoft.com/office/powerpoint/2010/main" val="2957767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A2AEA-1575-B24D-901D-811D03B09878}" type="datetimeFigureOut">
              <a:rPr lang="en-US" smtClean="0"/>
              <a:pPr/>
              <a:t>8/26/2021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4838C-D68B-6946-93CC-745B8024DF52}" type="slidenum">
              <a:rPr lang="en-US" smtClean="0"/>
              <a:pPr/>
              <a:t>‹#›</a:t>
            </a:fld>
            <a:endParaRPr lang="en-US"/>
          </a:p>
        </p:txBody>
      </p:sp>
    </p:spTree>
    <p:extLst>
      <p:ext uri="{BB962C8B-B14F-4D97-AF65-F5344CB8AC3E}">
        <p14:creationId xmlns:p14="http://schemas.microsoft.com/office/powerpoint/2010/main" val="3635579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E64838C-D68B-6946-93CC-745B8024DF52}" type="slidenum">
              <a:rPr lang="en-US" smtClean="0"/>
              <a:pPr/>
              <a:t>1</a:t>
            </a:fld>
            <a:endParaRPr lang="en-US"/>
          </a:p>
        </p:txBody>
      </p:sp>
    </p:spTree>
    <p:extLst>
      <p:ext uri="{BB962C8B-B14F-4D97-AF65-F5344CB8AC3E}">
        <p14:creationId xmlns:p14="http://schemas.microsoft.com/office/powerpoint/2010/main" val="280313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64838C-D68B-6946-93CC-745B8024DF52}" type="slidenum">
              <a:rPr lang="en-US" smtClean="0"/>
              <a:pPr/>
              <a:t>3</a:t>
            </a:fld>
            <a:endParaRPr lang="en-US"/>
          </a:p>
        </p:txBody>
      </p:sp>
    </p:spTree>
    <p:extLst>
      <p:ext uri="{BB962C8B-B14F-4D97-AF65-F5344CB8AC3E}">
        <p14:creationId xmlns:p14="http://schemas.microsoft.com/office/powerpoint/2010/main" val="152795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838C-D68B-6946-93CC-745B8024DF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13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cs typeface="Calibri"/>
            </a:endParaRPr>
          </a:p>
        </p:txBody>
      </p:sp>
      <p:sp>
        <p:nvSpPr>
          <p:cNvPr id="4" name="Slide Number Placeholder 3"/>
          <p:cNvSpPr>
            <a:spLocks noGrp="1"/>
          </p:cNvSpPr>
          <p:nvPr>
            <p:ph type="sldNum" sz="quarter" idx="10"/>
          </p:nvPr>
        </p:nvSpPr>
        <p:spPr/>
        <p:txBody>
          <a:bodyPr/>
          <a:lstStyle/>
          <a:p>
            <a:fld id="{1E64838C-D68B-6946-93CC-745B8024DF52}" type="slidenum">
              <a:rPr lang="en-US" smtClean="0"/>
              <a:pPr/>
              <a:t>9</a:t>
            </a:fld>
            <a:endParaRPr lang="en-US"/>
          </a:p>
        </p:txBody>
      </p:sp>
    </p:spTree>
    <p:extLst>
      <p:ext uri="{BB962C8B-B14F-4D97-AF65-F5344CB8AC3E}">
        <p14:creationId xmlns:p14="http://schemas.microsoft.com/office/powerpoint/2010/main" val="2950685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d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9"/>
          <p:cNvSpPr>
            <a:spLocks noGrp="1"/>
          </p:cNvSpPr>
          <p:nvPr>
            <p:ph type="body" sz="quarter" idx="11" hasCustomPrompt="1"/>
          </p:nvPr>
        </p:nvSpPr>
        <p:spPr>
          <a:xfrm>
            <a:off x="0" y="-1"/>
            <a:ext cx="12192000" cy="6858001"/>
          </a:xfrm>
          <a:prstGeom prst="rect">
            <a:avLst/>
          </a:prstGeom>
          <a:noFill/>
        </p:spPr>
        <p:txBody>
          <a:bodyPr lIns="720000" tIns="0" rIns="3600000" bIns="0" anchor="ctr"/>
          <a:lstStyle>
            <a:lvl1pPr marL="0" indent="0" algn="l">
              <a:lnSpc>
                <a:spcPts val="5500"/>
              </a:lnSpc>
              <a:buFont typeface="Arial" panose="020B0604020202020204" pitchFamily="34" charset="0"/>
              <a:buNone/>
              <a:defRPr lang="fr-FR" sz="5000" b="0" i="0" smtClean="0">
                <a:solidFill>
                  <a:schemeClr val="bg1"/>
                </a:solidFill>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Nunc </a:t>
            </a:r>
            <a:r>
              <a:rPr lang="en-US" dirty="0" err="1"/>
              <a:t>ut</a:t>
            </a:r>
            <a:r>
              <a:rPr lang="en-US" dirty="0"/>
              <a:t> </a:t>
            </a:r>
            <a:r>
              <a:rPr lang="en-US" dirty="0" err="1"/>
              <a:t>elit</a:t>
            </a:r>
            <a:r>
              <a:rPr lang="en-US" dirty="0"/>
              <a:t> in mi </a:t>
            </a:r>
            <a:r>
              <a:rPr lang="en-US" dirty="0" err="1"/>
              <a:t>pretium</a:t>
            </a:r>
            <a:r>
              <a:rPr lang="en-US" dirty="0"/>
              <a:t> </a:t>
            </a:r>
            <a:r>
              <a:rPr lang="en-US" dirty="0" err="1"/>
              <a:t>vulputate</a:t>
            </a:r>
            <a:r>
              <a:rPr lang="en-US" dirty="0"/>
              <a:t> at vitae ligula. </a:t>
            </a:r>
            <a:r>
              <a:rPr lang="en-US" dirty="0" err="1"/>
              <a:t>Phasellus</a:t>
            </a:r>
            <a:r>
              <a:rPr lang="en-US" dirty="0"/>
              <a:t> </a:t>
            </a:r>
            <a:r>
              <a:rPr lang="en-US" dirty="0" err="1"/>
              <a:t>bibendum</a:t>
            </a:r>
            <a:r>
              <a:rPr lang="en-US" dirty="0"/>
              <a:t> sit</a:t>
            </a:r>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0776675" y="5588725"/>
            <a:ext cx="720000" cy="720000"/>
          </a:xfrm>
          <a:prstGeom prst="rect">
            <a:avLst/>
          </a:prstGeom>
        </p:spPr>
      </p:pic>
      <p:sp>
        <p:nvSpPr>
          <p:cNvPr id="3" name="TextBox 2"/>
          <p:cNvSpPr txBox="1"/>
          <p:nvPr userDrawn="1"/>
        </p:nvSpPr>
        <p:spPr>
          <a:xfrm>
            <a:off x="5682343" y="-279918"/>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3988460024"/>
      </p:ext>
    </p:extLst>
  </p:cSld>
  <p:clrMapOvr>
    <a:masterClrMapping/>
  </p:clrMapOvr>
  <p:extLst>
    <p:ext uri="{DCECCB84-F9BA-43D5-87BE-67443E8EF086}">
      <p15:sldGuideLst xmlns:p15="http://schemas.microsoft.com/office/powerpoint/2012/main">
        <p15:guide id="1" orient="horz" pos="346">
          <p15:clr>
            <a:srgbClr val="FBAE40"/>
          </p15:clr>
        </p15:guide>
        <p15:guide id="2" pos="438">
          <p15:clr>
            <a:srgbClr val="FBAE40"/>
          </p15:clr>
        </p15:guide>
        <p15:guide id="3" pos="7242">
          <p15:clr>
            <a:srgbClr val="FBAE40"/>
          </p15:clr>
        </p15:guide>
        <p15:guide id="4" pos="3838">
          <p15:clr>
            <a:srgbClr val="FBAE40"/>
          </p15:clr>
        </p15:guide>
        <p15:guide id="5" orient="horz" pos="3974">
          <p15:clr>
            <a:srgbClr val="FBAE40"/>
          </p15:clr>
        </p15:guide>
        <p15:guide id="6" orient="horz" pos="214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End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9"/>
          <p:cNvSpPr>
            <a:spLocks noGrp="1"/>
          </p:cNvSpPr>
          <p:nvPr>
            <p:ph type="body" sz="quarter" idx="11" hasCustomPrompt="1"/>
          </p:nvPr>
        </p:nvSpPr>
        <p:spPr>
          <a:xfrm>
            <a:off x="0" y="-1"/>
            <a:ext cx="12192000" cy="6858001"/>
          </a:xfrm>
          <a:prstGeom prst="rect">
            <a:avLst/>
          </a:prstGeom>
          <a:noFill/>
        </p:spPr>
        <p:txBody>
          <a:bodyPr lIns="720000" tIns="0" rIns="3600000" bIns="0" anchor="ctr"/>
          <a:lstStyle>
            <a:lvl1pPr marL="0" indent="0" algn="l">
              <a:lnSpc>
                <a:spcPts val="5500"/>
              </a:lnSpc>
              <a:buFont typeface="Arial" panose="020B0604020202020204" pitchFamily="34" charset="0"/>
              <a:buNone/>
              <a:defRPr lang="fr-FR" sz="5000" b="0" i="0" smtClean="0">
                <a:solidFill>
                  <a:schemeClr val="bg1"/>
                </a:solidFill>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Nunc </a:t>
            </a:r>
            <a:r>
              <a:rPr lang="en-US" dirty="0" err="1"/>
              <a:t>ut</a:t>
            </a:r>
            <a:r>
              <a:rPr lang="en-US" dirty="0"/>
              <a:t> </a:t>
            </a:r>
            <a:r>
              <a:rPr lang="en-US" dirty="0" err="1"/>
              <a:t>elit</a:t>
            </a:r>
            <a:r>
              <a:rPr lang="en-US" dirty="0"/>
              <a:t> in mi </a:t>
            </a:r>
            <a:r>
              <a:rPr lang="en-US" dirty="0" err="1"/>
              <a:t>pretium</a:t>
            </a:r>
            <a:r>
              <a:rPr lang="en-US" dirty="0"/>
              <a:t> </a:t>
            </a:r>
            <a:r>
              <a:rPr lang="en-US" dirty="0" err="1"/>
              <a:t>vulputate</a:t>
            </a:r>
            <a:r>
              <a:rPr lang="en-US" dirty="0"/>
              <a:t> at vitae ligula. </a:t>
            </a:r>
            <a:r>
              <a:rPr lang="en-US" dirty="0" err="1"/>
              <a:t>Phasellus</a:t>
            </a:r>
            <a:r>
              <a:rPr lang="en-US" dirty="0"/>
              <a:t> </a:t>
            </a:r>
            <a:r>
              <a:rPr lang="en-US" dirty="0" err="1"/>
              <a:t>bibendum</a:t>
            </a:r>
            <a:r>
              <a:rPr lang="en-US" dirty="0"/>
              <a:t> sit</a:t>
            </a:r>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0776675" y="5588725"/>
            <a:ext cx="720000" cy="720000"/>
          </a:xfrm>
          <a:prstGeom prst="rect">
            <a:avLst/>
          </a:prstGeom>
        </p:spPr>
      </p:pic>
      <p:sp>
        <p:nvSpPr>
          <p:cNvPr id="3" name="TextBox 2"/>
          <p:cNvSpPr txBox="1"/>
          <p:nvPr userDrawn="1"/>
        </p:nvSpPr>
        <p:spPr>
          <a:xfrm>
            <a:off x="5682343" y="-279918"/>
            <a:ext cx="184731" cy="369332"/>
          </a:xfrm>
          <a:prstGeom prst="rect">
            <a:avLst/>
          </a:prstGeom>
          <a:noFill/>
        </p:spPr>
        <p:txBody>
          <a:bodyPr wrap="none" rtlCol="0">
            <a:spAutoFit/>
          </a:bodyPr>
          <a:lstStyle/>
          <a:p>
            <a:endParaRPr lang="en-GB"/>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3078" y="1694445"/>
            <a:ext cx="1782977" cy="274578"/>
          </a:xfrm>
          <a:prstGeom prst="rect">
            <a:avLst/>
          </a:prstGeom>
        </p:spPr>
      </p:pic>
    </p:spTree>
    <p:extLst>
      <p:ext uri="{BB962C8B-B14F-4D97-AF65-F5344CB8AC3E}">
        <p14:creationId xmlns:p14="http://schemas.microsoft.com/office/powerpoint/2010/main" val="3318881061"/>
      </p:ext>
    </p:extLst>
  </p:cSld>
  <p:clrMapOvr>
    <a:masterClrMapping/>
  </p:clrMapOvr>
  <p:extLst>
    <p:ext uri="{DCECCB84-F9BA-43D5-87BE-67443E8EF086}">
      <p15:sldGuideLst xmlns:p15="http://schemas.microsoft.com/office/powerpoint/2012/main">
        <p15:guide id="1" orient="horz" pos="346">
          <p15:clr>
            <a:srgbClr val="FBAE40"/>
          </p15:clr>
        </p15:guide>
        <p15:guide id="2" pos="438">
          <p15:clr>
            <a:srgbClr val="FBAE40"/>
          </p15:clr>
        </p15:guide>
        <p15:guide id="3" pos="7242">
          <p15:clr>
            <a:srgbClr val="FBAE40"/>
          </p15:clr>
        </p15:guide>
        <p15:guide id="4" pos="3838">
          <p15:clr>
            <a:srgbClr val="FBAE40"/>
          </p15:clr>
        </p15:guide>
        <p15:guide id="5" orient="horz" pos="3974">
          <p15:clr>
            <a:srgbClr val="FBAE40"/>
          </p15:clr>
        </p15:guide>
        <p15:guide id="6" orient="horz" pos="214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no image">
    <p:spTree>
      <p:nvGrpSpPr>
        <p:cNvPr id="1" name=""/>
        <p:cNvGrpSpPr/>
        <p:nvPr/>
      </p:nvGrpSpPr>
      <p:grpSpPr>
        <a:xfrm>
          <a:off x="0" y="0"/>
          <a:ext cx="0" cy="0"/>
          <a:chOff x="0" y="0"/>
          <a:chExt cx="0" cy="0"/>
        </a:xfrm>
      </p:grpSpPr>
      <p:sp>
        <p:nvSpPr>
          <p:cNvPr id="2" name="Rectangle 1"/>
          <p:cNvSpPr/>
          <p:nvPr userDrawn="1"/>
        </p:nvSpPr>
        <p:spPr>
          <a:xfrm>
            <a:off x="2" y="0"/>
            <a:ext cx="12191998"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 name="Text Placeholder 9"/>
          <p:cNvSpPr>
            <a:spLocks noGrp="1"/>
          </p:cNvSpPr>
          <p:nvPr>
            <p:ph type="body" sz="quarter" idx="11" hasCustomPrompt="1"/>
          </p:nvPr>
        </p:nvSpPr>
        <p:spPr>
          <a:xfrm>
            <a:off x="2" y="0"/>
            <a:ext cx="5375273" cy="6858000"/>
          </a:xfrm>
          <a:prstGeom prst="rect">
            <a:avLst/>
          </a:prstGeom>
          <a:noFill/>
        </p:spPr>
        <p:txBody>
          <a:bodyPr lIns="684000" tIns="1656000" rIns="360000"/>
          <a:lstStyle>
            <a:lvl1pPr marL="0" indent="0" algn="l">
              <a:buFont typeface="Arial" panose="020B0604020202020204" pitchFamily="34" charset="0"/>
              <a:buNone/>
              <a:defRPr lang="fr-FR" sz="5000" b="0" i="0" smtClean="0">
                <a:solidFill>
                  <a:srgbClr val="034AE0"/>
                </a:solidFill>
                <a:effectLst/>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GB" dirty="0"/>
              <a:t>This layout is a section break with no image.</a:t>
            </a:r>
          </a:p>
        </p:txBody>
      </p:sp>
      <p:sp>
        <p:nvSpPr>
          <p:cNvPr id="18" name="Text Placeholder 7"/>
          <p:cNvSpPr>
            <a:spLocks noGrp="1"/>
          </p:cNvSpPr>
          <p:nvPr>
            <p:ph type="body" sz="quarter" idx="14" hasCustomPrompt="1"/>
          </p:nvPr>
        </p:nvSpPr>
        <p:spPr>
          <a:xfrm>
            <a:off x="6418656" y="1924589"/>
            <a:ext cx="5040312" cy="1603003"/>
          </a:xfrm>
          <a:prstGeom prst="rect">
            <a:avLst/>
          </a:prstGeom>
        </p:spPr>
        <p:txBody>
          <a:bodyPr vert="horz" wrap="square" lIns="0" tIns="0" rIns="0" bIns="0">
            <a:spAutoFit/>
          </a:bodyPr>
          <a:lstStyle>
            <a:lvl1pPr marL="0" marR="0" indent="0" algn="l" defTabSz="457200" rtl="0" eaLnBrk="1" fontAlgn="auto" latinLnBrk="0" hangingPunct="1">
              <a:lnSpc>
                <a:spcPts val="2500"/>
              </a:lnSpc>
              <a:spcBef>
                <a:spcPts val="1200"/>
              </a:spcBef>
              <a:spcAft>
                <a:spcPts val="300"/>
              </a:spcAft>
              <a:buClrTx/>
              <a:buSzTx/>
              <a:buFont typeface="Arial"/>
              <a:buNone/>
              <a:tabLst/>
              <a:defRPr lang="en-GB" sz="2000" b="1" i="0">
                <a:solidFill>
                  <a:schemeClr val="tx1"/>
                </a:solidFill>
                <a:effectLst/>
                <a:latin typeface="+mn-lt"/>
              </a:defRPr>
            </a:lvl1pPr>
            <a:lvl2pPr marL="457200" indent="0">
              <a:buNone/>
              <a:defRPr sz="1600" baseline="0"/>
            </a:lvl2pPr>
          </a:lstStyle>
          <a:p>
            <a:r>
              <a:rPr lang="en-GB" dirty="0" err="1"/>
              <a:t>Expressa</a:t>
            </a:r>
            <a:r>
              <a:rPr lang="en-GB" dirty="0"/>
              <a:t> </a:t>
            </a:r>
            <a:r>
              <a:rPr lang="en-GB" dirty="0" err="1"/>
              <a:t>vero</a:t>
            </a:r>
            <a:r>
              <a:rPr lang="en-GB" dirty="0"/>
              <a:t> in </a:t>
            </a:r>
            <a:r>
              <a:rPr lang="en-GB" dirty="0" err="1"/>
              <a:t>iis</a:t>
            </a:r>
            <a:r>
              <a:rPr lang="en-GB" dirty="0"/>
              <a:t> </a:t>
            </a:r>
            <a:r>
              <a:rPr lang="en-GB" dirty="0" err="1"/>
              <a:t>aetatibus</a:t>
            </a:r>
            <a:r>
              <a:rPr lang="en-GB" dirty="0"/>
              <a:t>, quae </a:t>
            </a:r>
            <a:r>
              <a:rPr lang="en-GB" dirty="0" err="1"/>
              <a:t>iam</a:t>
            </a:r>
            <a:r>
              <a:rPr lang="en-GB" dirty="0"/>
              <a:t> </a:t>
            </a:r>
            <a:r>
              <a:rPr lang="en-GB" dirty="0" err="1"/>
              <a:t>confirmatae</a:t>
            </a:r>
            <a:r>
              <a:rPr lang="en-GB" dirty="0"/>
              <a:t> </a:t>
            </a:r>
            <a:r>
              <a:rPr lang="en-GB" dirty="0" err="1"/>
              <a:t>sunt</a:t>
            </a:r>
            <a:r>
              <a:rPr lang="en-GB" dirty="0"/>
              <a:t>. Quid Zeno? </a:t>
            </a:r>
            <a:r>
              <a:rPr lang="en-GB" dirty="0" err="1"/>
              <a:t>Iam</a:t>
            </a:r>
            <a:r>
              <a:rPr lang="en-GB" dirty="0"/>
              <a:t> in </a:t>
            </a:r>
            <a:r>
              <a:rPr lang="en-GB" dirty="0" err="1"/>
              <a:t>altera</a:t>
            </a:r>
            <a:r>
              <a:rPr lang="en-GB" dirty="0"/>
              <a:t> </a:t>
            </a:r>
            <a:r>
              <a:rPr lang="en-GB" dirty="0" err="1"/>
              <a:t>philosophiae</a:t>
            </a:r>
            <a:r>
              <a:rPr lang="en-GB" dirty="0"/>
              <a:t> parte. </a:t>
            </a:r>
            <a:r>
              <a:rPr lang="en-GB" dirty="0" err="1"/>
              <a:t>Hunc</a:t>
            </a:r>
            <a:r>
              <a:rPr lang="en-GB" dirty="0"/>
              <a:t> </a:t>
            </a:r>
            <a:r>
              <a:rPr lang="en-GB" dirty="0" err="1"/>
              <a:t>vos</a:t>
            </a:r>
            <a:r>
              <a:rPr lang="en-GB" dirty="0"/>
              <a:t> </a:t>
            </a:r>
            <a:r>
              <a:rPr lang="en-GB" dirty="0" err="1"/>
              <a:t>beatum</a:t>
            </a:r>
            <a:r>
              <a:rPr lang="en-GB" dirty="0"/>
              <a:t>; </a:t>
            </a:r>
            <a:r>
              <a:rPr lang="en-GB" dirty="0" err="1"/>
              <a:t>Quia</a:t>
            </a:r>
            <a:r>
              <a:rPr lang="en-GB" dirty="0"/>
              <a:t> </a:t>
            </a:r>
            <a:r>
              <a:rPr lang="en-GB" dirty="0" err="1"/>
              <a:t>nec</a:t>
            </a:r>
            <a:r>
              <a:rPr lang="en-GB" dirty="0"/>
              <a:t> </a:t>
            </a:r>
            <a:r>
              <a:rPr lang="en-GB" dirty="0" err="1"/>
              <a:t>honesto</a:t>
            </a:r>
            <a:r>
              <a:rPr lang="en-GB" dirty="0"/>
              <a:t> </a:t>
            </a:r>
            <a:r>
              <a:rPr lang="en-GB" dirty="0" err="1"/>
              <a:t>quic</a:t>
            </a:r>
            <a:r>
              <a:rPr lang="en-GB" dirty="0"/>
              <a:t> quam </a:t>
            </a:r>
            <a:r>
              <a:rPr lang="en-GB" dirty="0" err="1"/>
              <a:t>honestius</a:t>
            </a:r>
            <a:r>
              <a:rPr lang="en-GB" dirty="0"/>
              <a:t> </a:t>
            </a:r>
            <a:r>
              <a:rPr lang="en-GB" dirty="0" err="1"/>
              <a:t>nec</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1202076"/>
            <a:ext cx="1782977" cy="274578"/>
          </a:xfrm>
          <a:prstGeom prst="rect">
            <a:avLst/>
          </a:prstGeom>
        </p:spPr>
      </p:pic>
    </p:spTree>
    <p:extLst>
      <p:ext uri="{BB962C8B-B14F-4D97-AF65-F5344CB8AC3E}">
        <p14:creationId xmlns:p14="http://schemas.microsoft.com/office/powerpoint/2010/main" val="8460437"/>
      </p:ext>
    </p:extLst>
  </p:cSld>
  <p:clrMapOvr>
    <a:masterClrMapping/>
  </p:clrMapOvr>
  <p:extLst>
    <p:ext uri="{DCECCB84-F9BA-43D5-87BE-67443E8EF086}">
      <p15:sldGuideLst xmlns:p15="http://schemas.microsoft.com/office/powerpoint/2012/main">
        <p15:guide id="1" pos="7242">
          <p15:clr>
            <a:srgbClr val="FBAE40"/>
          </p15:clr>
        </p15:guide>
        <p15:guide id="2" pos="438">
          <p15:clr>
            <a:srgbClr val="FBAE40"/>
          </p15:clr>
        </p15:guide>
        <p15:guide id="3" pos="3840">
          <p15:clr>
            <a:srgbClr val="FBAE40"/>
          </p15:clr>
        </p15:guide>
        <p15:guide id="4" orient="horz" pos="1117">
          <p15:clr>
            <a:srgbClr val="FBAE40"/>
          </p15:clr>
        </p15:guide>
        <p15:guide id="5" orient="horz" pos="3974">
          <p15:clr>
            <a:srgbClr val="FBAE40"/>
          </p15:clr>
        </p15:guide>
        <p15:guide id="6" orient="horz" pos="2160">
          <p15:clr>
            <a:srgbClr val="FBAE40"/>
          </p15:clr>
        </p15:guide>
        <p15:guide id="7" pos="4067">
          <p15:clr>
            <a:srgbClr val="FBAE40"/>
          </p15:clr>
        </p15:guide>
        <p15:guide id="8" pos="3386">
          <p15:clr>
            <a:srgbClr val="FBAE40"/>
          </p15:clr>
        </p15:guide>
        <p15:guide id="9" orient="horz" pos="572">
          <p15:clr>
            <a:srgbClr val="FBAE40"/>
          </p15:clr>
        </p15:guide>
        <p15:guide id="10" pos="3603">
          <p15:clr>
            <a:srgbClr val="FBAE40"/>
          </p15:clr>
        </p15:guide>
        <p15:guide id="11" orient="horz" pos="34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break with im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49869" r="-1"/>
          <a:stretch/>
        </p:blipFill>
        <p:spPr>
          <a:xfrm>
            <a:off x="2" y="0"/>
            <a:ext cx="6111950" cy="6858000"/>
          </a:xfrm>
          <a:prstGeom prst="rect">
            <a:avLst/>
          </a:prstGeom>
        </p:spPr>
      </p:pic>
      <p:sp>
        <p:nvSpPr>
          <p:cNvPr id="10" name="Text Placeholder 9"/>
          <p:cNvSpPr>
            <a:spLocks noGrp="1"/>
          </p:cNvSpPr>
          <p:nvPr>
            <p:ph type="body" sz="quarter" idx="11" hasCustomPrompt="1"/>
          </p:nvPr>
        </p:nvSpPr>
        <p:spPr>
          <a:xfrm>
            <a:off x="2" y="0"/>
            <a:ext cx="5375273" cy="6858000"/>
          </a:xfrm>
          <a:prstGeom prst="rect">
            <a:avLst/>
          </a:prstGeom>
          <a:noFill/>
        </p:spPr>
        <p:txBody>
          <a:bodyPr lIns="684000" tIns="828000" rIns="360000"/>
          <a:lstStyle>
            <a:lvl1pPr marL="0" indent="0" algn="l">
              <a:buFont typeface="Arial" panose="020B0604020202020204" pitchFamily="34" charset="0"/>
              <a:buNone/>
              <a:defRPr lang="fr-FR" sz="3600" b="0" i="0" baseline="0" smtClean="0">
                <a:solidFill>
                  <a:schemeClr val="bg1"/>
                </a:solidFill>
                <a:effectLst/>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GB" dirty="0"/>
              <a:t>This layout is a section break with an image on the right.</a:t>
            </a:r>
          </a:p>
        </p:txBody>
      </p:sp>
      <p:sp>
        <p:nvSpPr>
          <p:cNvPr id="18" name="Text Placeholder 7"/>
          <p:cNvSpPr>
            <a:spLocks noGrp="1"/>
          </p:cNvSpPr>
          <p:nvPr>
            <p:ph type="body" sz="quarter" idx="14" hasCustomPrompt="1"/>
          </p:nvPr>
        </p:nvSpPr>
        <p:spPr>
          <a:xfrm>
            <a:off x="695325" y="3013104"/>
            <a:ext cx="4673526" cy="1603003"/>
          </a:xfrm>
          <a:prstGeom prst="rect">
            <a:avLst/>
          </a:prstGeom>
        </p:spPr>
        <p:txBody>
          <a:bodyPr vert="horz" wrap="square" lIns="0" tIns="0" rIns="0" bIns="0">
            <a:spAutoFit/>
          </a:bodyPr>
          <a:lstStyle>
            <a:lvl1pPr marL="0" marR="0" indent="0" algn="l" defTabSz="457200" rtl="0" eaLnBrk="1" fontAlgn="auto" latinLnBrk="0" hangingPunct="1">
              <a:lnSpc>
                <a:spcPts val="2500"/>
              </a:lnSpc>
              <a:spcBef>
                <a:spcPts val="1200"/>
              </a:spcBef>
              <a:spcAft>
                <a:spcPts val="300"/>
              </a:spcAft>
              <a:buClrTx/>
              <a:buSzTx/>
              <a:buFont typeface="Arial"/>
              <a:buNone/>
              <a:tabLst/>
              <a:defRPr lang="en-GB" sz="2000" b="0" i="0" baseline="0">
                <a:solidFill>
                  <a:schemeClr val="bg1"/>
                </a:solidFill>
                <a:effectLst/>
                <a:latin typeface="Arial" charset="0"/>
                <a:ea typeface="Arial" charset="0"/>
                <a:cs typeface="Arial" charset="0"/>
              </a:defRPr>
            </a:lvl1pPr>
            <a:lvl2pPr marL="457200" indent="0">
              <a:buNone/>
              <a:defRPr sz="1600" baseline="0"/>
            </a:lvl2pPr>
          </a:lstStyle>
          <a:p>
            <a:r>
              <a:rPr lang="en-GB" err="1"/>
              <a:t>Expressa</a:t>
            </a:r>
            <a:r>
              <a:rPr lang="en-GB" dirty="0"/>
              <a:t> </a:t>
            </a:r>
            <a:r>
              <a:rPr lang="en-GB" dirty="0" err="1"/>
              <a:t>vero</a:t>
            </a:r>
            <a:r>
              <a:rPr lang="en-GB" dirty="0"/>
              <a:t> in </a:t>
            </a:r>
            <a:r>
              <a:rPr lang="en-GB" dirty="0" err="1"/>
              <a:t>iis</a:t>
            </a:r>
            <a:r>
              <a:rPr lang="en-GB" dirty="0"/>
              <a:t> </a:t>
            </a:r>
            <a:r>
              <a:rPr lang="en-GB" dirty="0" err="1"/>
              <a:t>aetatibus</a:t>
            </a:r>
            <a:r>
              <a:rPr lang="en-GB" dirty="0"/>
              <a:t>, quae </a:t>
            </a:r>
            <a:r>
              <a:rPr lang="en-GB" dirty="0" err="1"/>
              <a:t>iam</a:t>
            </a:r>
            <a:r>
              <a:rPr lang="en-GB" dirty="0"/>
              <a:t> </a:t>
            </a:r>
            <a:r>
              <a:rPr lang="en-GB" dirty="0" err="1"/>
              <a:t>confirmatae</a:t>
            </a:r>
            <a:r>
              <a:rPr lang="en-GB" dirty="0"/>
              <a:t> </a:t>
            </a:r>
            <a:r>
              <a:rPr lang="en-GB" dirty="0" err="1"/>
              <a:t>sunt</a:t>
            </a:r>
            <a:r>
              <a:rPr lang="en-GB" dirty="0"/>
              <a:t>. Quid Zeno? </a:t>
            </a:r>
            <a:r>
              <a:rPr lang="en-GB" dirty="0" err="1"/>
              <a:t>Iam</a:t>
            </a:r>
            <a:r>
              <a:rPr lang="en-GB" dirty="0"/>
              <a:t> in </a:t>
            </a:r>
            <a:r>
              <a:rPr lang="en-GB" dirty="0" err="1"/>
              <a:t>altera</a:t>
            </a:r>
            <a:r>
              <a:rPr lang="en-GB" dirty="0"/>
              <a:t> </a:t>
            </a:r>
            <a:r>
              <a:rPr lang="en-GB" dirty="0" err="1"/>
              <a:t>philosophiae</a:t>
            </a:r>
            <a:r>
              <a:rPr lang="en-GB" dirty="0"/>
              <a:t> parte. </a:t>
            </a:r>
            <a:r>
              <a:rPr lang="en-GB" dirty="0" err="1"/>
              <a:t>Hunc</a:t>
            </a:r>
            <a:r>
              <a:rPr lang="en-GB" dirty="0"/>
              <a:t> </a:t>
            </a:r>
            <a:r>
              <a:rPr lang="en-GB" dirty="0" err="1"/>
              <a:t>vos</a:t>
            </a:r>
            <a:r>
              <a:rPr lang="en-GB" dirty="0"/>
              <a:t> </a:t>
            </a:r>
            <a:r>
              <a:rPr lang="en-GB" dirty="0" err="1"/>
              <a:t>beatum</a:t>
            </a:r>
            <a:r>
              <a:rPr lang="en-GB" dirty="0"/>
              <a:t>; </a:t>
            </a:r>
            <a:r>
              <a:rPr lang="en-GB" dirty="0" err="1"/>
              <a:t>Quia</a:t>
            </a:r>
            <a:r>
              <a:rPr lang="en-GB" dirty="0"/>
              <a:t> </a:t>
            </a:r>
            <a:r>
              <a:rPr lang="en-GB" dirty="0" err="1"/>
              <a:t>nec</a:t>
            </a:r>
            <a:r>
              <a:rPr lang="en-GB" dirty="0"/>
              <a:t> </a:t>
            </a:r>
            <a:r>
              <a:rPr lang="en-GB" dirty="0" err="1"/>
              <a:t>honesto</a:t>
            </a:r>
            <a:r>
              <a:rPr lang="en-GB" dirty="0"/>
              <a:t> </a:t>
            </a:r>
            <a:r>
              <a:rPr lang="en-GB" dirty="0" err="1"/>
              <a:t>quic</a:t>
            </a:r>
            <a:r>
              <a:rPr lang="en-GB" dirty="0"/>
              <a:t> quam </a:t>
            </a:r>
            <a:r>
              <a:rPr lang="en-GB" dirty="0" err="1"/>
              <a:t>honestius</a:t>
            </a:r>
            <a:r>
              <a:rPr lang="en-GB" dirty="0"/>
              <a:t> </a:t>
            </a:r>
            <a:r>
              <a:rPr lang="en-GB" dirty="0" err="1"/>
              <a:t>nec</a:t>
            </a:r>
            <a:endParaRPr lang="en-GB" dirty="0"/>
          </a:p>
        </p:txBody>
      </p:sp>
      <p:sp>
        <p:nvSpPr>
          <p:cNvPr id="5" name="Picture Placeholder 4"/>
          <p:cNvSpPr>
            <a:spLocks noGrp="1"/>
          </p:cNvSpPr>
          <p:nvPr>
            <p:ph type="pic" sz="quarter" idx="15" hasCustomPrompt="1"/>
          </p:nvPr>
        </p:nvSpPr>
        <p:spPr>
          <a:xfrm>
            <a:off x="6105525" y="0"/>
            <a:ext cx="6086475" cy="6858000"/>
          </a:xfrm>
          <a:prstGeom prst="rect">
            <a:avLst/>
          </a:prstGeom>
        </p:spPr>
        <p:txBody>
          <a:bodyPr tIns="2808000"/>
          <a:lstStyle>
            <a:lvl1pPr marL="0" indent="0" algn="ctr">
              <a:buNone/>
              <a:defRPr sz="1600">
                <a:solidFill>
                  <a:schemeClr val="bg1">
                    <a:lumMod val="50000"/>
                  </a:schemeClr>
                </a:solidFill>
              </a:defRPr>
            </a:lvl1pPr>
          </a:lstStyle>
          <a:p>
            <a:r>
              <a:rPr lang="en-GB"/>
              <a:t>Insert picture click on icon</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Tree>
    <p:extLst>
      <p:ext uri="{BB962C8B-B14F-4D97-AF65-F5344CB8AC3E}">
        <p14:creationId xmlns:p14="http://schemas.microsoft.com/office/powerpoint/2010/main" val="2119337528"/>
      </p:ext>
    </p:extLst>
  </p:cSld>
  <p:clrMapOvr>
    <a:masterClrMapping/>
  </p:clrMapOvr>
  <p:extLst>
    <p:ext uri="{DCECCB84-F9BA-43D5-87BE-67443E8EF086}">
      <p15:sldGuideLst xmlns:p15="http://schemas.microsoft.com/office/powerpoint/2012/main">
        <p15:guide id="1" pos="7242">
          <p15:clr>
            <a:srgbClr val="FBAE40"/>
          </p15:clr>
        </p15:guide>
        <p15:guide id="2" pos="438">
          <p15:clr>
            <a:srgbClr val="FBAE40"/>
          </p15:clr>
        </p15:guide>
        <p15:guide id="3" pos="3840">
          <p15:clr>
            <a:srgbClr val="FBAE40"/>
          </p15:clr>
        </p15:guide>
        <p15:guide id="4" orient="horz" pos="346">
          <p15:clr>
            <a:srgbClr val="FBAE40"/>
          </p15:clr>
        </p15:guide>
        <p15:guide id="5" orient="horz" pos="3974">
          <p15:clr>
            <a:srgbClr val="FBAE40"/>
          </p15:clr>
        </p15:guide>
        <p15:guide id="6" orient="horz" pos="2160">
          <p15:clr>
            <a:srgbClr val="FBAE40"/>
          </p15:clr>
        </p15:guide>
        <p15:guide id="7" pos="4067">
          <p15:clr>
            <a:srgbClr val="FBAE40"/>
          </p15:clr>
        </p15:guide>
        <p15:guide id="8" pos="3386">
          <p15:clr>
            <a:srgbClr val="FBAE40"/>
          </p15:clr>
        </p15:guide>
        <p15:guide id="9" orient="horz" pos="572">
          <p15:clr>
            <a:srgbClr val="FBAE40"/>
          </p15:clr>
        </p15:guide>
        <p15:guide id="10" pos="36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break with imag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9869" r="-1"/>
          <a:stretch/>
        </p:blipFill>
        <p:spPr>
          <a:xfrm>
            <a:off x="6080050" y="0"/>
            <a:ext cx="6111950" cy="6858000"/>
          </a:xfrm>
          <a:prstGeom prst="rect">
            <a:avLst/>
          </a:prstGeom>
        </p:spPr>
      </p:pic>
      <p:sp>
        <p:nvSpPr>
          <p:cNvPr id="10" name="Text Placeholder 9"/>
          <p:cNvSpPr>
            <a:spLocks noGrp="1"/>
          </p:cNvSpPr>
          <p:nvPr>
            <p:ph type="body" sz="quarter" idx="11" hasCustomPrompt="1"/>
          </p:nvPr>
        </p:nvSpPr>
        <p:spPr>
          <a:xfrm>
            <a:off x="6104058" y="0"/>
            <a:ext cx="5375273" cy="6858000"/>
          </a:xfrm>
          <a:prstGeom prst="rect">
            <a:avLst/>
          </a:prstGeom>
          <a:noFill/>
        </p:spPr>
        <p:txBody>
          <a:bodyPr lIns="684000" tIns="828000" rIns="360000"/>
          <a:lstStyle>
            <a:lvl1pPr marL="0" indent="0" algn="l">
              <a:buFont typeface="Arial" panose="020B0604020202020204" pitchFamily="34" charset="0"/>
              <a:buNone/>
              <a:defRPr lang="fr-FR" sz="3600" b="0" i="0" baseline="0" smtClean="0">
                <a:solidFill>
                  <a:schemeClr val="bg1"/>
                </a:solidFill>
                <a:effectLst/>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GB" dirty="0"/>
              <a:t>This layout is a section break with an image on the left.</a:t>
            </a:r>
          </a:p>
        </p:txBody>
      </p:sp>
      <p:sp>
        <p:nvSpPr>
          <p:cNvPr id="18" name="Text Placeholder 7"/>
          <p:cNvSpPr>
            <a:spLocks noGrp="1"/>
          </p:cNvSpPr>
          <p:nvPr>
            <p:ph type="body" sz="quarter" idx="14" hasCustomPrompt="1"/>
          </p:nvPr>
        </p:nvSpPr>
        <p:spPr>
          <a:xfrm>
            <a:off x="6829813" y="2787799"/>
            <a:ext cx="4673526" cy="1603003"/>
          </a:xfrm>
          <a:prstGeom prst="rect">
            <a:avLst/>
          </a:prstGeom>
        </p:spPr>
        <p:txBody>
          <a:bodyPr vert="horz" wrap="square" lIns="0" tIns="0" rIns="0" bIns="0">
            <a:spAutoFit/>
          </a:bodyPr>
          <a:lstStyle>
            <a:lvl1pPr marL="0" marR="0" indent="0" algn="l" defTabSz="457200" rtl="0" eaLnBrk="1" fontAlgn="auto" latinLnBrk="0" hangingPunct="1">
              <a:lnSpc>
                <a:spcPts val="2500"/>
              </a:lnSpc>
              <a:spcBef>
                <a:spcPts val="1200"/>
              </a:spcBef>
              <a:spcAft>
                <a:spcPts val="300"/>
              </a:spcAft>
              <a:buClrTx/>
              <a:buSzTx/>
              <a:buFont typeface="Arial"/>
              <a:buNone/>
              <a:tabLst/>
              <a:defRPr lang="en-GB" sz="2000" b="0" i="0" baseline="0">
                <a:solidFill>
                  <a:schemeClr val="bg1"/>
                </a:solidFill>
                <a:effectLst/>
                <a:latin typeface="Arial" charset="0"/>
                <a:ea typeface="Arial" charset="0"/>
                <a:cs typeface="Arial" charset="0"/>
              </a:defRPr>
            </a:lvl1pPr>
            <a:lvl2pPr marL="457200" indent="0">
              <a:buNone/>
              <a:defRPr sz="1600" baseline="0"/>
            </a:lvl2pPr>
          </a:lstStyle>
          <a:p>
            <a:r>
              <a:rPr lang="en-GB" err="1"/>
              <a:t>Expressa</a:t>
            </a:r>
            <a:r>
              <a:rPr lang="en-GB" dirty="0"/>
              <a:t> </a:t>
            </a:r>
            <a:r>
              <a:rPr lang="en-GB" dirty="0" err="1"/>
              <a:t>vero</a:t>
            </a:r>
            <a:r>
              <a:rPr lang="en-GB" dirty="0"/>
              <a:t> in </a:t>
            </a:r>
            <a:r>
              <a:rPr lang="en-GB" dirty="0" err="1"/>
              <a:t>iis</a:t>
            </a:r>
            <a:r>
              <a:rPr lang="en-GB" dirty="0"/>
              <a:t> </a:t>
            </a:r>
            <a:r>
              <a:rPr lang="en-GB" dirty="0" err="1"/>
              <a:t>aetatibus</a:t>
            </a:r>
            <a:r>
              <a:rPr lang="en-GB" dirty="0"/>
              <a:t>, quae </a:t>
            </a:r>
            <a:r>
              <a:rPr lang="en-GB" dirty="0" err="1"/>
              <a:t>iam</a:t>
            </a:r>
            <a:r>
              <a:rPr lang="en-GB" dirty="0"/>
              <a:t> </a:t>
            </a:r>
            <a:r>
              <a:rPr lang="en-GB" dirty="0" err="1"/>
              <a:t>confirmatae</a:t>
            </a:r>
            <a:r>
              <a:rPr lang="en-GB" dirty="0"/>
              <a:t> </a:t>
            </a:r>
            <a:r>
              <a:rPr lang="en-GB" dirty="0" err="1"/>
              <a:t>sunt</a:t>
            </a:r>
            <a:r>
              <a:rPr lang="en-GB" dirty="0"/>
              <a:t>. Quid Zeno? </a:t>
            </a:r>
            <a:r>
              <a:rPr lang="en-GB" dirty="0" err="1"/>
              <a:t>Iam</a:t>
            </a:r>
            <a:r>
              <a:rPr lang="en-GB" dirty="0"/>
              <a:t> in </a:t>
            </a:r>
            <a:r>
              <a:rPr lang="en-GB" dirty="0" err="1"/>
              <a:t>altera</a:t>
            </a:r>
            <a:r>
              <a:rPr lang="en-GB" dirty="0"/>
              <a:t> </a:t>
            </a:r>
            <a:r>
              <a:rPr lang="en-GB" dirty="0" err="1"/>
              <a:t>philosophiae</a:t>
            </a:r>
            <a:r>
              <a:rPr lang="en-GB" dirty="0"/>
              <a:t> parte. </a:t>
            </a:r>
            <a:r>
              <a:rPr lang="en-GB" dirty="0" err="1"/>
              <a:t>Hunc</a:t>
            </a:r>
            <a:r>
              <a:rPr lang="en-GB" dirty="0"/>
              <a:t> </a:t>
            </a:r>
            <a:r>
              <a:rPr lang="en-GB" dirty="0" err="1"/>
              <a:t>vos</a:t>
            </a:r>
            <a:r>
              <a:rPr lang="en-GB" dirty="0"/>
              <a:t> </a:t>
            </a:r>
            <a:r>
              <a:rPr lang="en-GB" dirty="0" err="1"/>
              <a:t>beatum</a:t>
            </a:r>
            <a:r>
              <a:rPr lang="en-GB" dirty="0"/>
              <a:t>; </a:t>
            </a:r>
            <a:r>
              <a:rPr lang="en-GB" dirty="0" err="1"/>
              <a:t>Quia</a:t>
            </a:r>
            <a:r>
              <a:rPr lang="en-GB" dirty="0"/>
              <a:t> </a:t>
            </a:r>
            <a:r>
              <a:rPr lang="en-GB" dirty="0" err="1"/>
              <a:t>nec</a:t>
            </a:r>
            <a:r>
              <a:rPr lang="en-GB" dirty="0"/>
              <a:t> </a:t>
            </a:r>
            <a:r>
              <a:rPr lang="en-GB" dirty="0" err="1"/>
              <a:t>honesto</a:t>
            </a:r>
            <a:r>
              <a:rPr lang="en-GB" dirty="0"/>
              <a:t> </a:t>
            </a:r>
            <a:r>
              <a:rPr lang="en-GB" dirty="0" err="1"/>
              <a:t>quic</a:t>
            </a:r>
            <a:r>
              <a:rPr lang="en-GB" dirty="0"/>
              <a:t> quam </a:t>
            </a:r>
            <a:r>
              <a:rPr lang="en-GB" dirty="0" err="1"/>
              <a:t>honestius</a:t>
            </a:r>
            <a:r>
              <a:rPr lang="en-GB" dirty="0"/>
              <a:t> </a:t>
            </a:r>
            <a:r>
              <a:rPr lang="en-GB" dirty="0" err="1"/>
              <a:t>nec</a:t>
            </a:r>
            <a:endParaRPr lang="en-GB" dirty="0"/>
          </a:p>
        </p:txBody>
      </p:sp>
      <p:sp>
        <p:nvSpPr>
          <p:cNvPr id="5" name="Picture Placeholder 4"/>
          <p:cNvSpPr>
            <a:spLocks noGrp="1"/>
          </p:cNvSpPr>
          <p:nvPr>
            <p:ph type="pic" sz="quarter" idx="15" hasCustomPrompt="1"/>
          </p:nvPr>
        </p:nvSpPr>
        <p:spPr>
          <a:xfrm>
            <a:off x="-6425" y="0"/>
            <a:ext cx="6086475" cy="6858000"/>
          </a:xfrm>
          <a:prstGeom prst="rect">
            <a:avLst/>
          </a:prstGeom>
        </p:spPr>
        <p:txBody>
          <a:bodyPr tIns="2808000"/>
          <a:lstStyle>
            <a:lvl1pPr marL="0" indent="0" algn="ctr">
              <a:buNone/>
              <a:defRPr sz="1600">
                <a:solidFill>
                  <a:schemeClr val="bg1">
                    <a:lumMod val="50000"/>
                  </a:schemeClr>
                </a:solidFill>
              </a:defRPr>
            </a:lvl1pPr>
          </a:lstStyle>
          <a:p>
            <a:r>
              <a:rPr lang="en-GB"/>
              <a:t>Insert picture click on icon</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7013" y="287676"/>
            <a:ext cx="1782977" cy="274578"/>
          </a:xfrm>
          <a:prstGeom prst="rect">
            <a:avLst/>
          </a:prstGeom>
        </p:spPr>
      </p:pic>
    </p:spTree>
    <p:extLst>
      <p:ext uri="{BB962C8B-B14F-4D97-AF65-F5344CB8AC3E}">
        <p14:creationId xmlns:p14="http://schemas.microsoft.com/office/powerpoint/2010/main" val="3575010927"/>
      </p:ext>
    </p:extLst>
  </p:cSld>
  <p:clrMapOvr>
    <a:masterClrMapping/>
  </p:clrMapOvr>
  <p:extLst>
    <p:ext uri="{DCECCB84-F9BA-43D5-87BE-67443E8EF086}">
      <p15:sldGuideLst xmlns:p15="http://schemas.microsoft.com/office/powerpoint/2012/main">
        <p15:guide id="1" pos="7242">
          <p15:clr>
            <a:srgbClr val="FBAE40"/>
          </p15:clr>
        </p15:guide>
        <p15:guide id="2" pos="438">
          <p15:clr>
            <a:srgbClr val="FBAE40"/>
          </p15:clr>
        </p15:guide>
        <p15:guide id="3" pos="3840">
          <p15:clr>
            <a:srgbClr val="FBAE40"/>
          </p15:clr>
        </p15:guide>
        <p15:guide id="4" orient="horz" pos="346">
          <p15:clr>
            <a:srgbClr val="FBAE40"/>
          </p15:clr>
        </p15:guide>
        <p15:guide id="5" orient="horz" pos="3974">
          <p15:clr>
            <a:srgbClr val="FBAE40"/>
          </p15:clr>
        </p15:guide>
        <p15:guide id="6" orient="horz" pos="2160">
          <p15:clr>
            <a:srgbClr val="FBAE40"/>
          </p15:clr>
        </p15:guide>
        <p15:guide id="7" pos="4294">
          <p15:clr>
            <a:srgbClr val="FBAE40"/>
          </p15:clr>
        </p15:guide>
        <p15:guide id="8" pos="3386">
          <p15:clr>
            <a:srgbClr val="FBAE40"/>
          </p15:clr>
        </p15:guide>
        <p15:guide id="9" orient="horz" pos="572">
          <p15:clr>
            <a:srgbClr val="FBAE40"/>
          </p15:clr>
        </p15:guide>
        <p15:guide id="10" pos="3603">
          <p15:clr>
            <a:srgbClr val="FBAE40"/>
          </p15:clr>
        </p15:guide>
        <p15:guide id="11" pos="40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11" name="Text Placeholder 7"/>
          <p:cNvSpPr>
            <a:spLocks noGrp="1"/>
          </p:cNvSpPr>
          <p:nvPr>
            <p:ph type="body" sz="quarter" idx="10" hasCustomPrompt="1"/>
          </p:nvPr>
        </p:nvSpPr>
        <p:spPr>
          <a:xfrm>
            <a:off x="695325" y="2028571"/>
            <a:ext cx="10801350" cy="3671850"/>
          </a:xfrm>
          <a:prstGeom prst="rect">
            <a:avLst/>
          </a:prstGeom>
        </p:spPr>
        <p:txBody>
          <a:bodyPr vert="horz" wrap="square" lIns="0" tIns="0" rIns="0" bIns="0" numCol="2" spcCol="720000">
            <a:noAutofit/>
          </a:bodyPr>
          <a:lstStyle>
            <a:lvl1pPr marL="0" marR="0" indent="0" algn="l" defTabSz="457200" rtl="0" eaLnBrk="1" fontAlgn="auto" latinLnBrk="0" hangingPunct="1">
              <a:lnSpc>
                <a:spcPts val="2200"/>
              </a:lnSpc>
              <a:spcBef>
                <a:spcPts val="1200"/>
              </a:spcBef>
              <a:spcAft>
                <a:spcPts val="300"/>
              </a:spcAft>
              <a:buClrTx/>
              <a:buSzTx/>
              <a:buFont typeface="Arial"/>
              <a:buNone/>
              <a:tabLst/>
              <a:defRPr lang="en-GB" sz="1600" b="0" i="0" baseline="0">
                <a:effectLst/>
                <a:latin typeface="+mn-lt"/>
              </a:defRPr>
            </a:lvl1pPr>
            <a:lvl2pPr marL="457200" indent="0">
              <a:buNone/>
              <a:defRPr sz="1600" baseline="0"/>
            </a:lvl2pPr>
          </a:lstStyle>
          <a:p>
            <a:r>
              <a:rPr lang="en-GB"/>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Oculorum</a:t>
            </a:r>
            <a:r>
              <a:rPr lang="en-GB" dirty="0"/>
              <a:t>, </a:t>
            </a:r>
            <a:r>
              <a:rPr lang="en-GB" dirty="0" err="1"/>
              <a:t>inquit</a:t>
            </a:r>
            <a:r>
              <a:rPr lang="en-GB" dirty="0"/>
              <a:t> Plato, </a:t>
            </a:r>
            <a:r>
              <a:rPr lang="en-GB" dirty="0" err="1"/>
              <a:t>est</a:t>
            </a:r>
            <a:r>
              <a:rPr lang="en-GB" dirty="0"/>
              <a:t> in </a:t>
            </a:r>
            <a:r>
              <a:rPr lang="en-GB" dirty="0" err="1"/>
              <a:t>nobis</a:t>
            </a:r>
            <a:r>
              <a:rPr lang="en-GB" dirty="0"/>
              <a:t> </a:t>
            </a:r>
            <a:r>
              <a:rPr lang="en-GB" dirty="0" err="1"/>
              <a:t>sensus</a:t>
            </a:r>
            <a:r>
              <a:rPr lang="en-GB" dirty="0"/>
              <a:t> </a:t>
            </a:r>
            <a:r>
              <a:rPr lang="en-GB" dirty="0" err="1"/>
              <a:t>acerrimus</a:t>
            </a:r>
            <a:r>
              <a:rPr lang="en-GB" dirty="0"/>
              <a:t>, </a:t>
            </a:r>
            <a:r>
              <a:rPr lang="en-GB" dirty="0" err="1"/>
              <a:t>quibus</a:t>
            </a:r>
            <a:r>
              <a:rPr lang="en-GB" dirty="0"/>
              <a:t> </a:t>
            </a:r>
            <a:r>
              <a:rPr lang="en-GB" dirty="0" err="1"/>
              <a:t>sapientiam</a:t>
            </a:r>
            <a:r>
              <a:rPr lang="en-GB" dirty="0"/>
              <a:t> non </a:t>
            </a:r>
            <a:r>
              <a:rPr lang="en-GB" dirty="0" err="1"/>
              <a:t>cernimus</a:t>
            </a:r>
            <a:r>
              <a:rPr lang="en-GB" dirty="0"/>
              <a:t>. </a:t>
            </a:r>
            <a:r>
              <a:rPr lang="en-GB" dirty="0" err="1"/>
              <a:t>Esse</a:t>
            </a:r>
            <a:r>
              <a:rPr lang="en-GB" dirty="0"/>
              <a:t> </a:t>
            </a:r>
            <a:r>
              <a:rPr lang="en-GB" dirty="0" err="1"/>
              <a:t>enim</a:t>
            </a:r>
            <a:r>
              <a:rPr lang="en-GB" dirty="0"/>
              <a:t> quam </a:t>
            </a:r>
            <a:r>
              <a:rPr lang="en-GB" dirty="0" err="1"/>
              <a:t>vellet</a:t>
            </a:r>
            <a:r>
              <a:rPr lang="en-GB" dirty="0"/>
              <a:t> </a:t>
            </a:r>
            <a:r>
              <a:rPr lang="en-GB" dirty="0" err="1"/>
              <a:t>iniquus</a:t>
            </a:r>
            <a:r>
              <a:rPr lang="en-GB" dirty="0"/>
              <a:t> </a:t>
            </a:r>
            <a:r>
              <a:rPr lang="en-GB" dirty="0" err="1"/>
              <a:t>iustus</a:t>
            </a:r>
            <a:r>
              <a:rPr lang="en-GB" dirty="0"/>
              <a:t> </a:t>
            </a:r>
            <a:r>
              <a:rPr lang="en-GB" dirty="0" err="1"/>
              <a:t>poterat</a:t>
            </a:r>
            <a:r>
              <a:rPr lang="en-GB" dirty="0"/>
              <a:t> </a:t>
            </a:r>
            <a:r>
              <a:rPr lang="en-GB" dirty="0" err="1"/>
              <a:t>inpune</a:t>
            </a:r>
            <a:r>
              <a:rPr lang="en-GB" dirty="0"/>
              <a:t>. Quasi </a:t>
            </a:r>
            <a:r>
              <a:rPr lang="en-GB" dirty="0" err="1"/>
              <a:t>vero</a:t>
            </a:r>
            <a:r>
              <a:rPr lang="en-GB" dirty="0"/>
              <a:t>, </a:t>
            </a:r>
            <a:r>
              <a:rPr lang="en-GB" dirty="0" err="1"/>
              <a:t>inquit</a:t>
            </a:r>
            <a:r>
              <a:rPr lang="en-GB" dirty="0"/>
              <a:t>, </a:t>
            </a:r>
            <a:r>
              <a:rPr lang="en-GB" dirty="0" err="1"/>
              <a:t>perpetua</a:t>
            </a:r>
            <a:r>
              <a:rPr lang="en-GB" dirty="0"/>
              <a:t> </a:t>
            </a:r>
            <a:r>
              <a:rPr lang="en-GB" dirty="0" err="1"/>
              <a:t>oratio</a:t>
            </a:r>
            <a:r>
              <a:rPr lang="en-GB" dirty="0"/>
              <a:t> </a:t>
            </a:r>
            <a:r>
              <a:rPr lang="en-GB" dirty="0" err="1"/>
              <a:t>rhetorum</a:t>
            </a:r>
            <a:r>
              <a:rPr lang="en-GB" dirty="0"/>
              <a:t> </a:t>
            </a:r>
            <a:r>
              <a:rPr lang="en-GB" dirty="0" err="1"/>
              <a:t>solum</a:t>
            </a:r>
            <a:r>
              <a:rPr lang="en-GB" dirty="0"/>
              <a:t>, non </a:t>
            </a:r>
            <a:r>
              <a:rPr lang="en-GB" dirty="0" err="1"/>
              <a:t>etiam</a:t>
            </a:r>
            <a:r>
              <a:rPr lang="en-GB" dirty="0"/>
              <a:t> </a:t>
            </a:r>
            <a:r>
              <a:rPr lang="en-GB" dirty="0" err="1"/>
              <a:t>philosophorum</a:t>
            </a:r>
            <a:r>
              <a:rPr lang="en-GB" dirty="0"/>
              <a:t> sit. Scio </a:t>
            </a:r>
            <a:r>
              <a:rPr lang="en-GB" dirty="0" err="1"/>
              <a:t>enim</a:t>
            </a:r>
            <a:r>
              <a:rPr lang="en-GB" dirty="0"/>
              <a:t> </a:t>
            </a:r>
            <a:r>
              <a:rPr lang="en-GB" dirty="0" err="1"/>
              <a:t>esse</a:t>
            </a:r>
            <a:r>
              <a:rPr lang="en-GB" dirty="0"/>
              <a:t> </a:t>
            </a:r>
            <a:r>
              <a:rPr lang="en-GB" dirty="0" err="1"/>
              <a:t>quosdam</a:t>
            </a:r>
            <a:r>
              <a:rPr lang="en-GB" dirty="0"/>
              <a:t>, qui </a:t>
            </a:r>
            <a:r>
              <a:rPr lang="en-GB" dirty="0" err="1"/>
              <a:t>quavis</a:t>
            </a:r>
            <a:r>
              <a:rPr lang="en-GB" dirty="0"/>
              <a:t> lingua </a:t>
            </a:r>
            <a:r>
              <a:rPr lang="en-GB" dirty="0" err="1"/>
              <a:t>philosophari</a:t>
            </a:r>
            <a:r>
              <a:rPr lang="en-GB" dirty="0"/>
              <a:t> </a:t>
            </a:r>
            <a:r>
              <a:rPr lang="en-GB" dirty="0" err="1"/>
              <a:t>possint</a:t>
            </a:r>
            <a:r>
              <a:rPr lang="en-GB" dirty="0"/>
              <a:t>; </a:t>
            </a:r>
            <a:r>
              <a:rPr lang="en-GB" dirty="0" err="1"/>
              <a:t>Nescio</a:t>
            </a:r>
            <a:r>
              <a:rPr lang="en-GB" dirty="0"/>
              <a:t> quo </a:t>
            </a:r>
            <a:r>
              <a:rPr lang="en-GB" dirty="0" err="1"/>
              <a:t>modo</a:t>
            </a:r>
            <a:r>
              <a:rPr lang="en-GB" dirty="0"/>
              <a:t> </a:t>
            </a:r>
            <a:r>
              <a:rPr lang="en-GB" dirty="0" err="1"/>
              <a:t>praetervolavit</a:t>
            </a:r>
            <a:r>
              <a:rPr lang="en-GB" dirty="0"/>
              <a:t> </a:t>
            </a:r>
            <a:r>
              <a:rPr lang="en-GB" dirty="0" err="1"/>
              <a:t>oratio</a:t>
            </a:r>
            <a:r>
              <a:rPr lang="en-GB" dirty="0"/>
              <a:t>. </a:t>
            </a:r>
            <a:r>
              <a:rPr lang="en-GB" dirty="0" err="1"/>
              <a:t>Ita</a:t>
            </a:r>
            <a:r>
              <a:rPr lang="en-GB" dirty="0"/>
              <a:t> </a:t>
            </a:r>
            <a:r>
              <a:rPr lang="en-GB" dirty="0" err="1"/>
              <a:t>graviter</a:t>
            </a:r>
            <a:r>
              <a:rPr lang="en-GB" dirty="0"/>
              <a:t> et severe </a:t>
            </a:r>
            <a:r>
              <a:rPr lang="en-GB" dirty="0" err="1"/>
              <a:t>voluptatem</a:t>
            </a:r>
            <a:r>
              <a:rPr lang="en-GB" dirty="0"/>
              <a:t> </a:t>
            </a:r>
            <a:r>
              <a:rPr lang="en-GB" dirty="0" err="1"/>
              <a:t>secrevit</a:t>
            </a:r>
            <a:r>
              <a:rPr lang="en-GB" dirty="0"/>
              <a:t> a bono. Duo </a:t>
            </a:r>
            <a:r>
              <a:rPr lang="en-GB" dirty="0" err="1"/>
              <a:t>Reges</a:t>
            </a:r>
            <a:r>
              <a:rPr lang="en-GB" dirty="0"/>
              <a:t>: </a:t>
            </a:r>
            <a:r>
              <a:rPr lang="en-GB" dirty="0" err="1"/>
              <a:t>constructio</a:t>
            </a:r>
            <a:r>
              <a:rPr lang="en-GB" dirty="0"/>
              <a:t> </a:t>
            </a:r>
            <a:r>
              <a:rPr lang="en-GB" dirty="0" err="1"/>
              <a:t>interrete</a:t>
            </a:r>
            <a:r>
              <a:rPr lang="en-GB" dirty="0"/>
              <a:t>. </a:t>
            </a:r>
            <a:r>
              <a:rPr lang="en-GB" dirty="0" err="1"/>
              <a:t>Negat</a:t>
            </a:r>
            <a:r>
              <a:rPr lang="en-GB" dirty="0"/>
              <a:t> </a:t>
            </a:r>
            <a:r>
              <a:rPr lang="en-GB" dirty="0" err="1"/>
              <a:t>enim</a:t>
            </a:r>
            <a:r>
              <a:rPr lang="en-GB" dirty="0"/>
              <a:t> </a:t>
            </a:r>
            <a:r>
              <a:rPr lang="en-GB" dirty="0" err="1"/>
              <a:t>summo</a:t>
            </a:r>
            <a:r>
              <a:rPr lang="en-GB" dirty="0"/>
              <a:t> bono </a:t>
            </a:r>
            <a:r>
              <a:rPr lang="en-GB" dirty="0" err="1"/>
              <a:t>afferre</a:t>
            </a:r>
            <a:r>
              <a:rPr lang="en-GB" dirty="0"/>
              <a:t> </a:t>
            </a:r>
            <a:r>
              <a:rPr lang="en-GB" dirty="0" err="1"/>
              <a:t>incrementum</a:t>
            </a:r>
            <a:r>
              <a:rPr lang="en-GB" dirty="0"/>
              <a:t> diem. </a:t>
            </a:r>
            <a:r>
              <a:rPr lang="en-GB" dirty="0" err="1"/>
              <a:t>Sed</a:t>
            </a:r>
            <a:r>
              <a:rPr lang="en-GB" dirty="0"/>
              <a:t> quid ages tandem, </a:t>
            </a:r>
            <a:r>
              <a:rPr lang="en-GB" dirty="0" err="1"/>
              <a:t>si</a:t>
            </a:r>
            <a:r>
              <a:rPr lang="en-GB" dirty="0"/>
              <a:t> </a:t>
            </a:r>
            <a:r>
              <a:rPr lang="en-GB" dirty="0" err="1"/>
              <a:t>utilitas</a:t>
            </a:r>
            <a:r>
              <a:rPr lang="en-GB" dirty="0"/>
              <a:t> ab </a:t>
            </a:r>
            <a:r>
              <a:rPr lang="en-GB" dirty="0" err="1"/>
              <a:t>amicitia</a:t>
            </a:r>
            <a:r>
              <a:rPr lang="en-GB" dirty="0"/>
              <a:t>, </a:t>
            </a:r>
            <a:r>
              <a:rPr lang="en-GB" dirty="0" err="1"/>
              <a:t>ut</a:t>
            </a:r>
            <a:r>
              <a:rPr lang="en-GB" dirty="0"/>
              <a:t> fit </a:t>
            </a:r>
            <a:r>
              <a:rPr lang="en-GB" dirty="0" err="1"/>
              <a:t>saepe</a:t>
            </a:r>
            <a:r>
              <a:rPr lang="en-GB" dirty="0"/>
              <a:t>, </a:t>
            </a:r>
            <a:r>
              <a:rPr lang="en-GB" dirty="0" err="1"/>
              <a:t>defecerit</a:t>
            </a:r>
            <a:r>
              <a:rPr lang="en-GB" dirty="0"/>
              <a:t>? </a:t>
            </a:r>
            <a:r>
              <a:rPr lang="en-GB" dirty="0" err="1"/>
              <a:t>Conferam</a:t>
            </a:r>
            <a:r>
              <a:rPr lang="en-GB" dirty="0"/>
              <a:t> </a:t>
            </a:r>
            <a:r>
              <a:rPr lang="en-GB" dirty="0" err="1"/>
              <a:t>tecum</a:t>
            </a:r>
            <a:r>
              <a:rPr lang="en-GB" dirty="0"/>
              <a:t>, quam </a:t>
            </a:r>
            <a:r>
              <a:rPr lang="en-GB" dirty="0" err="1"/>
              <a:t>cuique</a:t>
            </a:r>
            <a:r>
              <a:rPr lang="en-GB" dirty="0"/>
              <a:t> verso rem </a:t>
            </a:r>
            <a:r>
              <a:rPr lang="en-GB" dirty="0" err="1"/>
              <a:t>subicias</a:t>
            </a:r>
            <a:r>
              <a:rPr lang="en-GB" dirty="0"/>
              <a:t>; </a:t>
            </a:r>
          </a:p>
          <a:p>
            <a:r>
              <a:rPr lang="en-GB" dirty="0" err="1"/>
              <a:t>Expressa</a:t>
            </a:r>
            <a:r>
              <a:rPr lang="en-GB" dirty="0"/>
              <a:t> </a:t>
            </a:r>
            <a:r>
              <a:rPr lang="en-GB" dirty="0" err="1"/>
              <a:t>vero</a:t>
            </a:r>
            <a:r>
              <a:rPr lang="en-GB" dirty="0"/>
              <a:t> in </a:t>
            </a:r>
            <a:r>
              <a:rPr lang="en-GB" dirty="0" err="1"/>
              <a:t>iis</a:t>
            </a:r>
            <a:r>
              <a:rPr lang="en-GB" dirty="0"/>
              <a:t> </a:t>
            </a:r>
            <a:r>
              <a:rPr lang="en-GB" dirty="0" err="1"/>
              <a:t>aetatibus</a:t>
            </a:r>
            <a:r>
              <a:rPr lang="en-GB" dirty="0"/>
              <a:t>, quae </a:t>
            </a:r>
            <a:r>
              <a:rPr lang="en-GB" dirty="0" err="1"/>
              <a:t>iam</a:t>
            </a:r>
            <a:r>
              <a:rPr lang="en-GB" dirty="0"/>
              <a:t> </a:t>
            </a:r>
            <a:r>
              <a:rPr lang="en-GB" dirty="0" err="1"/>
              <a:t>confirmatae</a:t>
            </a:r>
            <a:r>
              <a:rPr lang="en-GB" dirty="0"/>
              <a:t> </a:t>
            </a:r>
            <a:r>
              <a:rPr lang="en-GB" dirty="0" err="1"/>
              <a:t>sunt</a:t>
            </a:r>
            <a:r>
              <a:rPr lang="en-GB" dirty="0"/>
              <a:t>. Quid Zeno? </a:t>
            </a:r>
            <a:r>
              <a:rPr lang="en-GB" dirty="0" err="1"/>
              <a:t>Iam</a:t>
            </a:r>
            <a:r>
              <a:rPr lang="en-GB" dirty="0"/>
              <a:t> in </a:t>
            </a:r>
            <a:r>
              <a:rPr lang="en-GB" dirty="0" err="1"/>
              <a:t>altera</a:t>
            </a:r>
            <a:r>
              <a:rPr lang="en-GB" dirty="0"/>
              <a:t> </a:t>
            </a:r>
            <a:r>
              <a:rPr lang="en-GB" dirty="0" err="1"/>
              <a:t>philosophiae</a:t>
            </a:r>
            <a:r>
              <a:rPr lang="en-GB" dirty="0"/>
              <a:t> parte. </a:t>
            </a:r>
            <a:r>
              <a:rPr lang="en-GB" dirty="0" err="1"/>
              <a:t>Hunc</a:t>
            </a:r>
            <a:r>
              <a:rPr lang="en-GB" dirty="0"/>
              <a:t> </a:t>
            </a:r>
            <a:r>
              <a:rPr lang="en-GB" dirty="0" err="1"/>
              <a:t>vos</a:t>
            </a:r>
            <a:r>
              <a:rPr lang="en-GB" dirty="0"/>
              <a:t> </a:t>
            </a:r>
            <a:r>
              <a:rPr lang="en-GB" dirty="0" err="1"/>
              <a:t>beatum</a:t>
            </a:r>
            <a:r>
              <a:rPr lang="en-GB" dirty="0"/>
              <a:t>; </a:t>
            </a:r>
            <a:r>
              <a:rPr lang="en-GB" dirty="0" err="1"/>
              <a:t>Quia</a:t>
            </a:r>
            <a:r>
              <a:rPr lang="en-GB" dirty="0"/>
              <a:t> </a:t>
            </a:r>
            <a:r>
              <a:rPr lang="en-GB" dirty="0" err="1"/>
              <a:t>nec</a:t>
            </a:r>
            <a:r>
              <a:rPr lang="en-GB" dirty="0"/>
              <a:t> </a:t>
            </a:r>
            <a:r>
              <a:rPr lang="en-GB" dirty="0" err="1"/>
              <a:t>honesto</a:t>
            </a:r>
            <a:r>
              <a:rPr lang="en-GB" dirty="0"/>
              <a:t> </a:t>
            </a:r>
            <a:r>
              <a:rPr lang="en-GB" dirty="0" err="1"/>
              <a:t>quic</a:t>
            </a:r>
            <a:r>
              <a:rPr lang="en-GB" dirty="0"/>
              <a:t> quam </a:t>
            </a:r>
            <a:r>
              <a:rPr lang="en-GB" dirty="0" err="1"/>
              <a:t>honestius</a:t>
            </a:r>
            <a:r>
              <a:rPr lang="en-GB" dirty="0"/>
              <a:t> </a:t>
            </a:r>
            <a:r>
              <a:rPr lang="en-GB" dirty="0" err="1"/>
              <a:t>nec</a:t>
            </a:r>
            <a:r>
              <a:rPr lang="en-GB" dirty="0"/>
              <a:t> </a:t>
            </a:r>
            <a:r>
              <a:rPr lang="en-GB" dirty="0" err="1"/>
              <a:t>turpi</a:t>
            </a:r>
            <a:r>
              <a:rPr lang="en-GB" dirty="0"/>
              <a:t> </a:t>
            </a:r>
            <a:r>
              <a:rPr lang="en-GB" dirty="0" err="1"/>
              <a:t>turpius</a:t>
            </a:r>
            <a:r>
              <a:rPr lang="en-GB" dirty="0"/>
              <a:t>. </a:t>
            </a:r>
            <a:r>
              <a:rPr lang="en-GB" dirty="0" err="1"/>
              <a:t>Poterat</a:t>
            </a:r>
            <a:r>
              <a:rPr lang="en-GB" dirty="0"/>
              <a:t> </a:t>
            </a:r>
            <a:r>
              <a:rPr lang="en-GB" dirty="0" err="1"/>
              <a:t>autem</a:t>
            </a:r>
            <a:r>
              <a:rPr lang="en-GB" dirty="0"/>
              <a:t> </a:t>
            </a:r>
            <a:r>
              <a:rPr lang="en-GB" dirty="0" err="1"/>
              <a:t>inpune</a:t>
            </a:r>
            <a:r>
              <a:rPr lang="en-GB" dirty="0"/>
              <a:t>; </a:t>
            </a:r>
            <a:r>
              <a:rPr lang="en-GB" dirty="0" err="1"/>
              <a:t>Ita</a:t>
            </a:r>
            <a:r>
              <a:rPr lang="en-GB" dirty="0"/>
              <a:t> </a:t>
            </a:r>
            <a:r>
              <a:rPr lang="en-GB" dirty="0" err="1"/>
              <a:t>multo</a:t>
            </a:r>
            <a:r>
              <a:rPr lang="en-GB" dirty="0"/>
              <a:t> sanguine </a:t>
            </a:r>
            <a:r>
              <a:rPr lang="en-GB" dirty="0" err="1"/>
              <a:t>profuso</a:t>
            </a:r>
            <a:r>
              <a:rPr lang="en-GB" dirty="0"/>
              <a:t> in </a:t>
            </a:r>
            <a:r>
              <a:rPr lang="en-GB" dirty="0" err="1"/>
              <a:t>laetitia</a:t>
            </a:r>
            <a:r>
              <a:rPr lang="en-GB" dirty="0"/>
              <a:t> et in </a:t>
            </a:r>
            <a:r>
              <a:rPr lang="en-GB" dirty="0" err="1"/>
              <a:t>victoria</a:t>
            </a:r>
            <a:r>
              <a:rPr lang="en-GB" dirty="0"/>
              <a:t> </a:t>
            </a:r>
            <a:r>
              <a:rPr lang="en-GB" dirty="0" err="1"/>
              <a:t>est</a:t>
            </a:r>
            <a:r>
              <a:rPr lang="en-GB" dirty="0"/>
              <a:t> </a:t>
            </a:r>
            <a:r>
              <a:rPr lang="en-GB" dirty="0" err="1"/>
              <a:t>mortuus</a:t>
            </a:r>
            <a:r>
              <a:rPr lang="en-GB" dirty="0"/>
              <a:t>. </a:t>
            </a:r>
            <a:r>
              <a:rPr lang="en-GB" dirty="0" err="1"/>
              <a:t>Atque</a:t>
            </a:r>
            <a:r>
              <a:rPr lang="en-GB" dirty="0"/>
              <a:t> </a:t>
            </a:r>
            <a:r>
              <a:rPr lang="en-GB" dirty="0" err="1"/>
              <a:t>haec</a:t>
            </a:r>
            <a:r>
              <a:rPr lang="en-GB" dirty="0"/>
              <a:t> </a:t>
            </a:r>
            <a:r>
              <a:rPr lang="en-GB" dirty="0" err="1"/>
              <a:t>ita</a:t>
            </a:r>
            <a:r>
              <a:rPr lang="en-GB" dirty="0"/>
              <a:t> </a:t>
            </a:r>
            <a:r>
              <a:rPr lang="en-GB" dirty="0" err="1"/>
              <a:t>iustitiae</a:t>
            </a:r>
            <a:r>
              <a:rPr lang="en-GB" dirty="0"/>
              <a:t> </a:t>
            </a:r>
            <a:r>
              <a:rPr lang="en-GB" dirty="0" err="1"/>
              <a:t>propria</a:t>
            </a:r>
            <a:r>
              <a:rPr lang="en-GB" dirty="0"/>
              <a:t> </a:t>
            </a:r>
            <a:r>
              <a:rPr lang="en-GB" dirty="0" err="1"/>
              <a:t>sunt</a:t>
            </a:r>
            <a:r>
              <a:rPr lang="en-GB" dirty="0"/>
              <a:t>, </a:t>
            </a:r>
            <a:r>
              <a:rPr lang="en-GB" dirty="0" err="1"/>
              <a:t>ut</a:t>
            </a:r>
            <a:r>
              <a:rPr lang="en-GB" dirty="0"/>
              <a:t> </a:t>
            </a:r>
            <a:r>
              <a:rPr lang="en-GB" dirty="0" err="1"/>
              <a:t>sint</a:t>
            </a:r>
            <a:r>
              <a:rPr lang="en-GB" dirty="0"/>
              <a:t> </a:t>
            </a:r>
            <a:r>
              <a:rPr lang="en-GB" dirty="0" err="1"/>
              <a:t>virtutum</a:t>
            </a:r>
            <a:r>
              <a:rPr lang="en-GB" dirty="0"/>
              <a:t> </a:t>
            </a:r>
            <a:r>
              <a:rPr lang="en-GB" dirty="0" err="1"/>
              <a:t>reliquarum</a:t>
            </a:r>
            <a:r>
              <a:rPr lang="en-GB" dirty="0"/>
              <a:t> </a:t>
            </a:r>
            <a:r>
              <a:rPr lang="en-GB" dirty="0" err="1"/>
              <a:t>communia</a:t>
            </a:r>
            <a:r>
              <a:rPr lang="en-GB" dirty="0"/>
              <a:t>. </a:t>
            </a:r>
            <a:r>
              <a:rPr lang="en-GB" dirty="0" err="1"/>
              <a:t>Stulti</a:t>
            </a:r>
            <a:r>
              <a:rPr lang="en-GB" dirty="0"/>
              <a:t> </a:t>
            </a:r>
            <a:r>
              <a:rPr lang="en-GB" dirty="0" err="1"/>
              <a:t>autem</a:t>
            </a:r>
            <a:r>
              <a:rPr lang="en-GB" dirty="0"/>
              <a:t> </a:t>
            </a:r>
            <a:r>
              <a:rPr lang="en-GB" dirty="0" err="1"/>
              <a:t>malorum</a:t>
            </a:r>
            <a:r>
              <a:rPr lang="en-GB" dirty="0"/>
              <a:t> </a:t>
            </a:r>
            <a:r>
              <a:rPr lang="en-GB" dirty="0" err="1"/>
              <a:t>memoria</a:t>
            </a:r>
            <a:r>
              <a:rPr lang="en-GB" dirty="0"/>
              <a:t> </a:t>
            </a:r>
            <a:r>
              <a:rPr lang="en-GB" dirty="0" err="1"/>
              <a:t>torquentur</a:t>
            </a:r>
            <a:r>
              <a:rPr lang="en-GB" dirty="0"/>
              <a:t>, </a:t>
            </a:r>
            <a:r>
              <a:rPr lang="en-GB" dirty="0" err="1"/>
              <a:t>sapientes</a:t>
            </a:r>
            <a:r>
              <a:rPr lang="en-GB" dirty="0"/>
              <a:t> bona </a:t>
            </a:r>
            <a:r>
              <a:rPr lang="en-GB" dirty="0" err="1"/>
              <a:t>praeterita</a:t>
            </a:r>
            <a:r>
              <a:rPr lang="en-GB" dirty="0"/>
              <a:t> grata </a:t>
            </a:r>
            <a:r>
              <a:rPr lang="en-GB" dirty="0" err="1"/>
              <a:t>recordatione</a:t>
            </a:r>
            <a:r>
              <a:rPr lang="en-GB" dirty="0"/>
              <a:t> </a:t>
            </a:r>
            <a:r>
              <a:rPr lang="en-GB" dirty="0" err="1"/>
              <a:t>renovata</a:t>
            </a:r>
            <a:r>
              <a:rPr lang="en-GB" dirty="0"/>
              <a:t> </a:t>
            </a:r>
            <a:r>
              <a:rPr lang="en-GB" dirty="0" err="1"/>
              <a:t>delectant</a:t>
            </a:r>
            <a:r>
              <a:rPr lang="en-GB" dirty="0"/>
              <a:t>. Cur </a:t>
            </a:r>
            <a:r>
              <a:rPr lang="en-GB" dirty="0" err="1"/>
              <a:t>fortior</a:t>
            </a:r>
            <a:r>
              <a:rPr lang="en-GB" dirty="0"/>
              <a:t> sit, </a:t>
            </a:r>
            <a:r>
              <a:rPr lang="en-GB" dirty="0" err="1"/>
              <a:t>si</a:t>
            </a:r>
            <a:r>
              <a:rPr lang="en-GB" dirty="0"/>
              <a:t> </a:t>
            </a:r>
            <a:r>
              <a:rPr lang="en-GB" dirty="0" err="1"/>
              <a:t>illud</a:t>
            </a:r>
            <a:r>
              <a:rPr lang="en-GB" dirty="0"/>
              <a:t>, quod </a:t>
            </a:r>
            <a:r>
              <a:rPr lang="en-GB" dirty="0" err="1"/>
              <a:t>tute</a:t>
            </a:r>
            <a:r>
              <a:rPr lang="en-GB" dirty="0"/>
              <a:t> </a:t>
            </a:r>
            <a:r>
              <a:rPr lang="en-GB" dirty="0" err="1"/>
              <a:t>concedis</a:t>
            </a:r>
            <a:r>
              <a:rPr lang="en-GB" dirty="0"/>
              <a:t>, </a:t>
            </a:r>
            <a:r>
              <a:rPr lang="en-GB" dirty="0" err="1"/>
              <a:t>asperum</a:t>
            </a:r>
            <a:r>
              <a:rPr lang="en-GB" dirty="0"/>
              <a:t> et </a:t>
            </a:r>
            <a:r>
              <a:rPr lang="en-GB" dirty="0" err="1"/>
              <a:t>vix</a:t>
            </a:r>
            <a:r>
              <a:rPr lang="en-GB" dirty="0"/>
              <a:t> </a:t>
            </a:r>
            <a:r>
              <a:rPr lang="en-GB" dirty="0" err="1"/>
              <a:t>ferendum</a:t>
            </a:r>
            <a:r>
              <a:rPr lang="en-GB" dirty="0"/>
              <a:t> </a:t>
            </a:r>
            <a:r>
              <a:rPr lang="en-GB" dirty="0" err="1"/>
              <a:t>putabit</a:t>
            </a:r>
            <a:r>
              <a:rPr lang="en-GB" dirty="0"/>
              <a:t>? </a:t>
            </a:r>
            <a:r>
              <a:rPr lang="en-GB" dirty="0" err="1"/>
              <a:t>Incommoda</a:t>
            </a:r>
            <a:r>
              <a:rPr lang="en-GB" dirty="0"/>
              <a:t> </a:t>
            </a:r>
            <a:r>
              <a:rPr lang="en-GB" dirty="0" err="1"/>
              <a:t>autem</a:t>
            </a:r>
            <a:r>
              <a:rPr lang="en-GB" dirty="0"/>
              <a:t> et </a:t>
            </a:r>
            <a:r>
              <a:rPr lang="en-GB" dirty="0" err="1"/>
              <a:t>commoda-ita</a:t>
            </a:r>
            <a:r>
              <a:rPr lang="en-GB" dirty="0"/>
              <a:t> </a:t>
            </a:r>
            <a:r>
              <a:rPr lang="en-GB" dirty="0" err="1"/>
              <a:t>enim</a:t>
            </a:r>
            <a:r>
              <a:rPr lang="en-GB" dirty="0"/>
              <a:t> </a:t>
            </a:r>
            <a:r>
              <a:rPr lang="en-GB" dirty="0" err="1"/>
              <a:t>estmata</a:t>
            </a:r>
            <a:r>
              <a:rPr lang="en-GB" dirty="0"/>
              <a:t> et </a:t>
            </a:r>
            <a:r>
              <a:rPr lang="en-GB" dirty="0" err="1"/>
              <a:t>dustmata</a:t>
            </a:r>
            <a:r>
              <a:rPr lang="en-GB" dirty="0"/>
              <a:t> </a:t>
            </a:r>
            <a:r>
              <a:rPr lang="en-GB" dirty="0" err="1"/>
              <a:t>appello-communia</a:t>
            </a:r>
            <a:r>
              <a:rPr lang="en-GB" dirty="0"/>
              <a:t> </a:t>
            </a:r>
            <a:r>
              <a:rPr lang="en-GB" dirty="0" err="1"/>
              <a:t>esse</a:t>
            </a:r>
            <a:r>
              <a:rPr lang="en-GB" dirty="0"/>
              <a:t> </a:t>
            </a:r>
            <a:r>
              <a:rPr lang="en-GB" dirty="0" err="1"/>
              <a:t>voluerunt</a:t>
            </a:r>
            <a:r>
              <a:rPr lang="en-GB" dirty="0"/>
              <a:t>, </a:t>
            </a:r>
            <a:r>
              <a:rPr lang="en-GB" dirty="0" err="1"/>
              <a:t>paria</a:t>
            </a:r>
            <a:r>
              <a:rPr lang="en-GB" dirty="0"/>
              <a:t> </a:t>
            </a:r>
            <a:r>
              <a:rPr lang="en-GB" dirty="0" err="1"/>
              <a:t>noluerunt</a:t>
            </a:r>
            <a:r>
              <a:rPr lang="en-GB" dirty="0"/>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9" name="Text Placeholder 3"/>
          <p:cNvSpPr>
            <a:spLocks noGrp="1"/>
          </p:cNvSpPr>
          <p:nvPr>
            <p:ph type="body" sz="quarter" idx="11" hasCustomPrompt="1"/>
          </p:nvPr>
        </p:nvSpPr>
        <p:spPr>
          <a:xfrm>
            <a:off x="712788" y="721140"/>
            <a:ext cx="5022850"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1469636044"/>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guide id="3" pos="7242">
          <p15:clr>
            <a:srgbClr val="FBAE40"/>
          </p15:clr>
        </p15:guide>
        <p15:guide id="4" pos="3613">
          <p15:clr>
            <a:srgbClr val="FBAE40"/>
          </p15:clr>
        </p15:guide>
        <p15:guide id="5" pos="4067">
          <p15:clr>
            <a:srgbClr val="FBAE40"/>
          </p15:clr>
        </p15:guide>
        <p15:guide id="6" orient="horz" pos="572">
          <p15:clr>
            <a:srgbClr val="FBAE40"/>
          </p15:clr>
        </p15:guide>
        <p15:guide id="7" orient="horz" pos="346">
          <p15:clr>
            <a:srgbClr val="FBAE40"/>
          </p15:clr>
        </p15:guide>
        <p15:guide id="8" orient="horz" pos="3974">
          <p15:clr>
            <a:srgbClr val="FBAE40"/>
          </p15:clr>
        </p15:guide>
        <p15:guide id="9"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701750" y="1759417"/>
            <a:ext cx="5033888" cy="1379437"/>
          </a:xfrm>
          <a:prstGeom prst="rect">
            <a:avLst/>
          </a:prstGeom>
        </p:spPr>
        <p:txBody>
          <a:bodyPr vert="horz" lIns="0" tIns="0" rIns="0" bIns="0"/>
          <a:lstStyle>
            <a:lvl1pPr marL="0" marR="0" indent="0" algn="l" defTabSz="457200" rtl="0" eaLnBrk="1" fontAlgn="auto" latinLnBrk="0" hangingPunct="1">
              <a:lnSpc>
                <a:spcPts val="2100"/>
              </a:lnSpc>
              <a:spcBef>
                <a:spcPts val="1200"/>
              </a:spcBef>
              <a:spcAft>
                <a:spcPts val="300"/>
              </a:spcAft>
              <a:buClrTx/>
              <a:buSzTx/>
              <a:buFont typeface="Arial"/>
              <a:buNone/>
              <a:tabLst/>
              <a:defRPr lang="en-GB" sz="1600" b="0" i="0">
                <a:solidFill>
                  <a:schemeClr val="tx1"/>
                </a:solidFill>
                <a:effectLst/>
              </a:defRPr>
            </a:lvl1pPr>
            <a:lvl2pPr marL="457200" indent="0">
              <a:buNone/>
              <a:defRPr sz="1600" baseline="0"/>
            </a:lvl2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Oculorum</a:t>
            </a:r>
            <a:r>
              <a:rPr lang="en-GB" dirty="0"/>
              <a:t>, </a:t>
            </a:r>
            <a:r>
              <a:rPr lang="en-GB" dirty="0" err="1"/>
              <a:t>inquit</a:t>
            </a:r>
            <a:r>
              <a:rPr lang="en-GB" dirty="0"/>
              <a:t> Plato, </a:t>
            </a:r>
            <a:r>
              <a:rPr lang="en-GB" dirty="0" err="1"/>
              <a:t>est</a:t>
            </a:r>
            <a:r>
              <a:rPr lang="en-GB" dirty="0"/>
              <a:t> in </a:t>
            </a:r>
            <a:r>
              <a:rPr lang="en-GB" dirty="0" err="1"/>
              <a:t>nobis</a:t>
            </a:r>
            <a:r>
              <a:rPr lang="en-GB" dirty="0"/>
              <a:t> </a:t>
            </a:r>
            <a:r>
              <a:rPr lang="en-GB" dirty="0" err="1"/>
              <a:t>sensus</a:t>
            </a:r>
            <a:r>
              <a:rPr lang="en-GB" dirty="0"/>
              <a:t> </a:t>
            </a:r>
            <a:r>
              <a:rPr lang="en-GB" dirty="0" err="1"/>
              <a:t>acerrimus</a:t>
            </a:r>
            <a:r>
              <a:rPr lang="en-GB" dirty="0"/>
              <a:t>, </a:t>
            </a:r>
            <a:r>
              <a:rPr lang="en-GB" dirty="0" err="1"/>
              <a:t>quibus</a:t>
            </a:r>
            <a:r>
              <a:rPr lang="en-GB" dirty="0"/>
              <a:t> </a:t>
            </a:r>
            <a:r>
              <a:rPr lang="en-GB" dirty="0" err="1"/>
              <a:t>sapientiam</a:t>
            </a:r>
            <a:r>
              <a:rPr lang="en-GB" dirty="0"/>
              <a:t> non </a:t>
            </a:r>
            <a:r>
              <a:rPr lang="en-GB" dirty="0" err="1"/>
              <a:t>cernimus</a:t>
            </a:r>
            <a:r>
              <a:rPr lang="en-GB" dirty="0"/>
              <a:t>. </a:t>
            </a:r>
            <a:r>
              <a:rPr lang="en-GB" dirty="0" err="1"/>
              <a:t>Esse</a:t>
            </a:r>
            <a:r>
              <a:rPr lang="en-GB" dirty="0"/>
              <a:t> </a:t>
            </a:r>
            <a:r>
              <a:rPr lang="en-GB" dirty="0" err="1"/>
              <a:t>enim</a:t>
            </a:r>
            <a:r>
              <a:rPr lang="en-GB" dirty="0"/>
              <a:t> quam </a:t>
            </a:r>
            <a:r>
              <a:rPr lang="en-GB" dirty="0" err="1"/>
              <a:t>vellet</a:t>
            </a:r>
            <a:r>
              <a:rPr lang="en-GB" dirty="0"/>
              <a:t> </a:t>
            </a:r>
            <a:r>
              <a:rPr lang="en-GB" dirty="0" err="1"/>
              <a:t>iniquus</a:t>
            </a:r>
            <a:r>
              <a:rPr lang="en-GB" dirty="0"/>
              <a:t> </a:t>
            </a:r>
            <a:r>
              <a:rPr lang="en-GB" dirty="0" err="1"/>
              <a:t>iustus</a:t>
            </a:r>
            <a:r>
              <a:rPr lang="en-GB" dirty="0"/>
              <a:t> </a:t>
            </a:r>
            <a:r>
              <a:rPr lang="en-GB" dirty="0" err="1"/>
              <a:t>poterat</a:t>
            </a:r>
            <a:r>
              <a:rPr lang="en-GB" dirty="0"/>
              <a:t> </a:t>
            </a:r>
            <a:r>
              <a:rPr lang="en-GB" dirty="0" err="1"/>
              <a:t>inpune</a:t>
            </a:r>
            <a:r>
              <a:rPr lang="en-GB" dirty="0"/>
              <a:t>. Quasi </a:t>
            </a:r>
            <a:r>
              <a:rPr lang="en-GB" dirty="0" err="1"/>
              <a:t>vero</a:t>
            </a:r>
            <a:r>
              <a:rPr lang="en-GB" dirty="0"/>
              <a:t>, </a:t>
            </a:r>
            <a:r>
              <a:rPr lang="en-GB" dirty="0" err="1"/>
              <a:t>inquit</a:t>
            </a:r>
            <a:r>
              <a:rPr lang="en-GB" dirty="0"/>
              <a:t>, </a:t>
            </a:r>
            <a:r>
              <a:rPr lang="en-GB" dirty="0" err="1"/>
              <a:t>perpetua</a:t>
            </a:r>
            <a:r>
              <a:rPr lang="en-GB" dirty="0"/>
              <a:t> </a:t>
            </a:r>
            <a:r>
              <a:rPr lang="en-GB" dirty="0" err="1"/>
              <a:t>oratio</a:t>
            </a:r>
            <a:r>
              <a:rPr lang="en-GB" dirty="0"/>
              <a:t> </a:t>
            </a:r>
            <a:r>
              <a:rPr lang="en-GB" dirty="0" err="1"/>
              <a:t>rhetorum</a:t>
            </a:r>
            <a:r>
              <a:rPr lang="en-GB" dirty="0"/>
              <a:t> </a:t>
            </a:r>
            <a:r>
              <a:rPr lang="en-GB" dirty="0" err="1"/>
              <a:t>solum</a:t>
            </a:r>
            <a:r>
              <a:rPr lang="en-GB" dirty="0"/>
              <a:t>, non </a:t>
            </a:r>
            <a:r>
              <a:rPr lang="en-GB" dirty="0" err="1"/>
              <a:t>etiam</a:t>
            </a:r>
            <a:r>
              <a:rPr lang="en-GB" dirty="0"/>
              <a:t> </a:t>
            </a:r>
            <a:r>
              <a:rPr lang="en-GB" dirty="0" err="1"/>
              <a:t>philosophorum</a:t>
            </a:r>
            <a:r>
              <a:rPr lang="en-GB" dirty="0"/>
              <a:t> sit. </a:t>
            </a:r>
          </a:p>
        </p:txBody>
      </p:sp>
      <p:sp>
        <p:nvSpPr>
          <p:cNvPr id="3" name="Picture Placeholder 2"/>
          <p:cNvSpPr>
            <a:spLocks noGrp="1"/>
          </p:cNvSpPr>
          <p:nvPr>
            <p:ph type="pic" sz="quarter" idx="12" hasCustomPrompt="1"/>
          </p:nvPr>
        </p:nvSpPr>
        <p:spPr>
          <a:xfrm>
            <a:off x="6096000" y="2138"/>
            <a:ext cx="6096000" cy="3420000"/>
          </a:xfrm>
          <a:prstGeom prst="rect">
            <a:avLst/>
          </a:prstGeom>
        </p:spPr>
        <p:txBody>
          <a:bodyPr tIns="1080000"/>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1">
                    <a:lumMod val="50000"/>
                  </a:schemeClr>
                </a:solidFill>
              </a:defRPr>
            </a:lvl1pPr>
          </a:lstStyle>
          <a:p>
            <a:r>
              <a:rPr lang="en-GB"/>
              <a:t>Insert picture click on the icon</a:t>
            </a:r>
          </a:p>
        </p:txBody>
      </p:sp>
      <p:sp>
        <p:nvSpPr>
          <p:cNvPr id="10" name="Picture Placeholder 2"/>
          <p:cNvSpPr>
            <a:spLocks noGrp="1"/>
          </p:cNvSpPr>
          <p:nvPr>
            <p:ph type="pic" sz="quarter" idx="13" hasCustomPrompt="1"/>
          </p:nvPr>
        </p:nvSpPr>
        <p:spPr>
          <a:xfrm>
            <a:off x="0" y="3429525"/>
            <a:ext cx="6096000" cy="3420000"/>
          </a:xfrm>
          <a:prstGeom prst="rect">
            <a:avLst/>
          </a:prstGeom>
        </p:spPr>
        <p:txBody>
          <a:bodyPr tIns="1080000"/>
          <a:lstStyle>
            <a:lvl1pPr marL="0" indent="0" algn="ctr">
              <a:buNone/>
              <a:defRPr sz="1600">
                <a:solidFill>
                  <a:schemeClr val="bg1">
                    <a:lumMod val="50000"/>
                  </a:schemeClr>
                </a:solidFill>
              </a:defRPr>
            </a:lvl1pPr>
          </a:lstStyle>
          <a:p>
            <a:r>
              <a:rPr lang="en-GB"/>
              <a:t>Insert picture click on the icon</a:t>
            </a:r>
          </a:p>
        </p:txBody>
      </p:sp>
      <p:sp>
        <p:nvSpPr>
          <p:cNvPr id="11" name="Text Placeholder 7"/>
          <p:cNvSpPr>
            <a:spLocks noGrp="1"/>
          </p:cNvSpPr>
          <p:nvPr>
            <p:ph type="body" sz="quarter" idx="14" hasCustomPrompt="1"/>
          </p:nvPr>
        </p:nvSpPr>
        <p:spPr>
          <a:xfrm>
            <a:off x="6456364" y="3968750"/>
            <a:ext cx="5049836" cy="2339975"/>
          </a:xfrm>
          <a:prstGeom prst="rect">
            <a:avLst/>
          </a:prstGeom>
        </p:spPr>
        <p:txBody>
          <a:bodyPr vert="horz" lIns="0" tIns="0" rIns="0" bIns="0"/>
          <a:lstStyle>
            <a:lvl1pPr marL="0" marR="0" indent="0" algn="l" defTabSz="457200" rtl="0" eaLnBrk="1" fontAlgn="auto" latinLnBrk="0" hangingPunct="1">
              <a:lnSpc>
                <a:spcPts val="2100"/>
              </a:lnSpc>
              <a:spcBef>
                <a:spcPts val="1200"/>
              </a:spcBef>
              <a:spcAft>
                <a:spcPts val="300"/>
              </a:spcAft>
              <a:buClrTx/>
              <a:buSzTx/>
              <a:buFont typeface="Arial"/>
              <a:buNone/>
              <a:tabLst/>
              <a:defRPr lang="en-GB" sz="1600" b="0" i="0">
                <a:solidFill>
                  <a:schemeClr val="tx1"/>
                </a:solidFill>
                <a:effectLst/>
              </a:defRPr>
            </a:lvl1pPr>
            <a:lvl2pPr marL="457200" indent="0">
              <a:buNone/>
              <a:defRPr sz="1600" baseline="0"/>
            </a:lvl2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Oculorum</a:t>
            </a:r>
            <a:r>
              <a:rPr lang="en-GB"/>
              <a:t>, </a:t>
            </a:r>
            <a:r>
              <a:rPr lang="en-GB" err="1"/>
              <a:t>inquit</a:t>
            </a:r>
            <a:r>
              <a:rPr lang="en-GB"/>
              <a:t> Plato, </a:t>
            </a:r>
            <a:r>
              <a:rPr lang="en-GB" err="1"/>
              <a:t>est</a:t>
            </a:r>
            <a:r>
              <a:rPr lang="en-GB"/>
              <a:t> in </a:t>
            </a:r>
            <a:r>
              <a:rPr lang="en-GB" err="1"/>
              <a:t>nobis</a:t>
            </a:r>
            <a:r>
              <a:rPr lang="en-GB"/>
              <a:t> </a:t>
            </a:r>
            <a:r>
              <a:rPr lang="en-GB" err="1"/>
              <a:t>sensus</a:t>
            </a:r>
            <a:r>
              <a:rPr lang="en-GB"/>
              <a:t> </a:t>
            </a:r>
            <a:r>
              <a:rPr lang="en-GB" err="1"/>
              <a:t>acerrimus</a:t>
            </a:r>
            <a:r>
              <a:rPr lang="en-GB"/>
              <a:t>, </a:t>
            </a:r>
            <a:r>
              <a:rPr lang="en-GB" err="1"/>
              <a:t>quibus</a:t>
            </a:r>
            <a:r>
              <a:rPr lang="en-GB"/>
              <a:t> </a:t>
            </a:r>
            <a:r>
              <a:rPr lang="en-GB" err="1"/>
              <a:t>sapientiam</a:t>
            </a:r>
            <a:r>
              <a:rPr lang="en-GB"/>
              <a:t> non </a:t>
            </a:r>
            <a:r>
              <a:rPr lang="en-GB" err="1"/>
              <a:t>cernimus</a:t>
            </a:r>
            <a:r>
              <a:rPr lang="en-GB"/>
              <a:t>. </a:t>
            </a:r>
            <a:r>
              <a:rPr lang="en-GB" err="1"/>
              <a:t>Esse</a:t>
            </a:r>
            <a:r>
              <a:rPr lang="en-GB"/>
              <a:t> </a:t>
            </a:r>
            <a:r>
              <a:rPr lang="en-GB" err="1"/>
              <a:t>enim</a:t>
            </a:r>
            <a:r>
              <a:rPr lang="en-GB"/>
              <a:t> quam </a:t>
            </a:r>
            <a:r>
              <a:rPr lang="en-GB" err="1"/>
              <a:t>vellet</a:t>
            </a:r>
            <a:r>
              <a:rPr lang="en-GB"/>
              <a:t> </a:t>
            </a:r>
            <a:r>
              <a:rPr lang="en-GB" err="1"/>
              <a:t>iniquus</a:t>
            </a:r>
            <a:r>
              <a:rPr lang="en-GB"/>
              <a:t> </a:t>
            </a:r>
            <a:r>
              <a:rPr lang="en-GB" err="1"/>
              <a:t>iustus</a:t>
            </a:r>
            <a:r>
              <a:rPr lang="en-GB"/>
              <a:t> </a:t>
            </a:r>
            <a:r>
              <a:rPr lang="en-GB" err="1"/>
              <a:t>poterat</a:t>
            </a:r>
            <a:r>
              <a:rPr lang="en-GB"/>
              <a:t> </a:t>
            </a:r>
            <a:r>
              <a:rPr lang="en-GB" err="1"/>
              <a:t>inpune</a:t>
            </a:r>
            <a:r>
              <a:rPr lang="en-GB"/>
              <a:t>. Quasi </a:t>
            </a:r>
            <a:r>
              <a:rPr lang="en-GB" err="1"/>
              <a:t>vero</a:t>
            </a:r>
            <a:r>
              <a:rPr lang="en-GB"/>
              <a:t>, </a:t>
            </a:r>
            <a:r>
              <a:rPr lang="en-GB" err="1"/>
              <a:t>inquit</a:t>
            </a:r>
            <a:r>
              <a:rPr lang="en-GB"/>
              <a:t>, </a:t>
            </a:r>
            <a:r>
              <a:rPr lang="en-GB" err="1"/>
              <a:t>perpetua</a:t>
            </a:r>
            <a:r>
              <a:rPr lang="en-GB"/>
              <a:t> </a:t>
            </a:r>
            <a:r>
              <a:rPr lang="en-GB" err="1"/>
              <a:t>oratio</a:t>
            </a:r>
            <a:r>
              <a:rPr lang="en-GB"/>
              <a:t> </a:t>
            </a:r>
            <a:r>
              <a:rPr lang="en-GB" err="1"/>
              <a:t>rhetorum</a:t>
            </a:r>
            <a:r>
              <a:rPr lang="en-GB"/>
              <a:t> </a:t>
            </a:r>
            <a:r>
              <a:rPr lang="en-GB" err="1"/>
              <a:t>solum</a:t>
            </a:r>
            <a:r>
              <a:rPr lang="en-GB"/>
              <a:t>, non </a:t>
            </a:r>
            <a:r>
              <a:rPr lang="en-GB" err="1"/>
              <a:t>etiam</a:t>
            </a:r>
            <a:r>
              <a:rPr lang="en-GB"/>
              <a:t> </a:t>
            </a:r>
            <a:r>
              <a:rPr lang="en-GB" err="1"/>
              <a:t>philosophorum</a:t>
            </a:r>
            <a:r>
              <a:rPr lang="en-GB"/>
              <a:t> sit.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14" name="Text Placeholder 3"/>
          <p:cNvSpPr>
            <a:spLocks noGrp="1"/>
          </p:cNvSpPr>
          <p:nvPr>
            <p:ph type="body" sz="quarter" idx="11" hasCustomPrompt="1"/>
          </p:nvPr>
        </p:nvSpPr>
        <p:spPr>
          <a:xfrm>
            <a:off x="712788" y="721140"/>
            <a:ext cx="5022850"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561783703"/>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guide id="3" pos="4067">
          <p15:clr>
            <a:srgbClr val="FBAE40"/>
          </p15:clr>
        </p15:guide>
        <p15:guide id="4" pos="3613">
          <p15:clr>
            <a:srgbClr val="FBAE40"/>
          </p15:clr>
        </p15:guide>
        <p15:guide id="5" pos="7242">
          <p15:clr>
            <a:srgbClr val="FBAE40"/>
          </p15:clr>
        </p15:guide>
        <p15:guide id="6" orient="horz" pos="2160">
          <p15:clr>
            <a:srgbClr val="FBAE40"/>
          </p15:clr>
        </p15:guide>
        <p15:guide id="7" orient="horz" pos="572">
          <p15:clr>
            <a:srgbClr val="FBAE40"/>
          </p15:clr>
        </p15:guide>
        <p15:guide id="8" orient="horz" pos="3974">
          <p15:clr>
            <a:srgbClr val="FBAE40"/>
          </p15:clr>
        </p15:guide>
        <p15:guide id="9" orient="horz" pos="2500">
          <p15:clr>
            <a:srgbClr val="FBAE40"/>
          </p15:clr>
        </p15:guide>
        <p15:guide id="10" orient="horz" pos="343">
          <p15:clr>
            <a:srgbClr val="FBAE40"/>
          </p15:clr>
        </p15:guide>
        <p15:guide id="11" orient="horz" pos="3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page with image">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712788" y="2028571"/>
            <a:ext cx="5022850" cy="3259288"/>
          </a:xfrm>
          <a:prstGeom prst="rect">
            <a:avLst/>
          </a:prstGeom>
        </p:spPr>
        <p:txBody>
          <a:bodyPr vert="horz" wrap="square" lIns="0" tIns="0" rIns="0" bIns="0" numCol="1" spcCol="720000">
            <a:noAutofit/>
          </a:bodyPr>
          <a:lstStyle>
            <a:lvl1pPr marL="0" marR="0" indent="0" algn="l" defTabSz="457200" rtl="0" eaLnBrk="1" fontAlgn="auto" latinLnBrk="0" hangingPunct="1">
              <a:lnSpc>
                <a:spcPts val="2400"/>
              </a:lnSpc>
              <a:spcBef>
                <a:spcPts val="1200"/>
              </a:spcBef>
              <a:spcAft>
                <a:spcPts val="300"/>
              </a:spcAft>
              <a:buClrTx/>
              <a:buSzTx/>
              <a:buFont typeface="Arial"/>
              <a:buNone/>
              <a:tabLst/>
              <a:defRPr lang="en-GB" sz="1600" b="0" i="0" baseline="0">
                <a:solidFill>
                  <a:schemeClr val="tx1"/>
                </a:solidFill>
                <a:effectLst/>
              </a:defRPr>
            </a:lvl1pPr>
            <a:lvl2pPr marL="457200" indent="0">
              <a:buNone/>
              <a:defRPr sz="1600" baseline="0"/>
            </a:lvl2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Oculorum</a:t>
            </a:r>
            <a:r>
              <a:rPr lang="en-GB" dirty="0"/>
              <a:t>, </a:t>
            </a:r>
            <a:r>
              <a:rPr lang="en-GB" dirty="0" err="1"/>
              <a:t>inquit</a:t>
            </a:r>
            <a:r>
              <a:rPr lang="en-GB" dirty="0"/>
              <a:t> Plato, </a:t>
            </a:r>
            <a:r>
              <a:rPr lang="en-GB" dirty="0" err="1"/>
              <a:t>est</a:t>
            </a:r>
            <a:r>
              <a:rPr lang="en-GB" dirty="0"/>
              <a:t> in </a:t>
            </a:r>
            <a:r>
              <a:rPr lang="en-GB" dirty="0" err="1"/>
              <a:t>nobis</a:t>
            </a:r>
            <a:r>
              <a:rPr lang="en-GB" dirty="0"/>
              <a:t> </a:t>
            </a:r>
            <a:r>
              <a:rPr lang="en-GB" dirty="0" err="1"/>
              <a:t>sensus</a:t>
            </a:r>
            <a:r>
              <a:rPr lang="en-GB" dirty="0"/>
              <a:t> </a:t>
            </a:r>
            <a:r>
              <a:rPr lang="en-GB" dirty="0" err="1"/>
              <a:t>acerrimus</a:t>
            </a:r>
            <a:r>
              <a:rPr lang="en-GB" dirty="0"/>
              <a:t>, </a:t>
            </a:r>
            <a:r>
              <a:rPr lang="en-GB" dirty="0" err="1"/>
              <a:t>quibus</a:t>
            </a:r>
            <a:r>
              <a:rPr lang="en-GB" dirty="0"/>
              <a:t> </a:t>
            </a:r>
            <a:r>
              <a:rPr lang="en-GB" dirty="0" err="1"/>
              <a:t>sapientiam</a:t>
            </a:r>
            <a:r>
              <a:rPr lang="en-GB" dirty="0"/>
              <a:t> non </a:t>
            </a:r>
            <a:r>
              <a:rPr lang="en-GB" dirty="0" err="1"/>
              <a:t>cernimus</a:t>
            </a:r>
            <a:r>
              <a:rPr lang="en-GB" dirty="0"/>
              <a:t>. </a:t>
            </a:r>
            <a:r>
              <a:rPr lang="en-GB" dirty="0" err="1"/>
              <a:t>Esse</a:t>
            </a:r>
            <a:r>
              <a:rPr lang="en-GB" dirty="0"/>
              <a:t> </a:t>
            </a:r>
            <a:r>
              <a:rPr lang="en-GB" dirty="0" err="1"/>
              <a:t>enim</a:t>
            </a:r>
            <a:r>
              <a:rPr lang="en-GB" dirty="0"/>
              <a:t> quam </a:t>
            </a:r>
            <a:r>
              <a:rPr lang="en-GB" dirty="0" err="1"/>
              <a:t>vellet</a:t>
            </a:r>
            <a:r>
              <a:rPr lang="en-GB" dirty="0"/>
              <a:t> </a:t>
            </a:r>
            <a:r>
              <a:rPr lang="en-GB" dirty="0" err="1"/>
              <a:t>iniquus</a:t>
            </a:r>
            <a:r>
              <a:rPr lang="en-GB" dirty="0"/>
              <a:t> </a:t>
            </a:r>
            <a:r>
              <a:rPr lang="en-GB" dirty="0" err="1"/>
              <a:t>iustus</a:t>
            </a:r>
            <a:r>
              <a:rPr lang="en-GB" dirty="0"/>
              <a:t> </a:t>
            </a:r>
            <a:r>
              <a:rPr lang="en-GB" dirty="0" err="1"/>
              <a:t>poterat</a:t>
            </a:r>
            <a:r>
              <a:rPr lang="en-GB" dirty="0"/>
              <a:t> </a:t>
            </a:r>
            <a:r>
              <a:rPr lang="en-GB" dirty="0" err="1"/>
              <a:t>inpune</a:t>
            </a:r>
            <a:r>
              <a:rPr lang="en-GB" dirty="0"/>
              <a:t>. Quasi </a:t>
            </a:r>
            <a:r>
              <a:rPr lang="en-GB" dirty="0" err="1"/>
              <a:t>vero</a:t>
            </a:r>
            <a:r>
              <a:rPr lang="en-GB" dirty="0"/>
              <a:t>, </a:t>
            </a:r>
            <a:r>
              <a:rPr lang="en-GB" dirty="0" err="1"/>
              <a:t>inquit</a:t>
            </a:r>
            <a:r>
              <a:rPr lang="en-GB" dirty="0"/>
              <a:t>, </a:t>
            </a:r>
            <a:r>
              <a:rPr lang="en-GB" dirty="0" err="1"/>
              <a:t>perpetua</a:t>
            </a:r>
            <a:r>
              <a:rPr lang="en-GB" dirty="0"/>
              <a:t> </a:t>
            </a:r>
            <a:r>
              <a:rPr lang="en-GB" dirty="0" err="1"/>
              <a:t>oratio</a:t>
            </a:r>
            <a:r>
              <a:rPr lang="en-GB" dirty="0"/>
              <a:t> </a:t>
            </a:r>
            <a:r>
              <a:rPr lang="en-GB" dirty="0" err="1"/>
              <a:t>rhetorum</a:t>
            </a:r>
            <a:r>
              <a:rPr lang="en-GB" dirty="0"/>
              <a:t> </a:t>
            </a:r>
            <a:r>
              <a:rPr lang="en-GB" dirty="0" err="1"/>
              <a:t>solum</a:t>
            </a:r>
            <a:r>
              <a:rPr lang="en-GB" dirty="0"/>
              <a:t>, non </a:t>
            </a:r>
            <a:r>
              <a:rPr lang="en-GB" dirty="0" err="1"/>
              <a:t>etiam</a:t>
            </a:r>
            <a:r>
              <a:rPr lang="en-GB" dirty="0"/>
              <a:t> </a:t>
            </a:r>
            <a:r>
              <a:rPr lang="en-GB" dirty="0" err="1"/>
              <a:t>philosophorum</a:t>
            </a:r>
            <a:r>
              <a:rPr lang="en-GB" dirty="0"/>
              <a:t> sit. Scio </a:t>
            </a:r>
            <a:r>
              <a:rPr lang="en-GB" dirty="0" err="1"/>
              <a:t>enim</a:t>
            </a:r>
            <a:r>
              <a:rPr lang="en-GB" dirty="0"/>
              <a:t> </a:t>
            </a:r>
            <a:r>
              <a:rPr lang="en-GB" dirty="0" err="1"/>
              <a:t>esse</a:t>
            </a:r>
            <a:r>
              <a:rPr lang="en-GB" dirty="0"/>
              <a:t> </a:t>
            </a:r>
            <a:r>
              <a:rPr lang="en-GB" dirty="0" err="1"/>
              <a:t>quosdam</a:t>
            </a:r>
            <a:r>
              <a:rPr lang="en-GB" dirty="0"/>
              <a:t>, qui </a:t>
            </a:r>
            <a:r>
              <a:rPr lang="en-GB" dirty="0" err="1"/>
              <a:t>quavis</a:t>
            </a:r>
            <a:r>
              <a:rPr lang="en-GB" dirty="0"/>
              <a:t> lingua </a:t>
            </a:r>
            <a:r>
              <a:rPr lang="en-GB" dirty="0" err="1"/>
              <a:t>philosophari</a:t>
            </a:r>
            <a:r>
              <a:rPr lang="en-GB" dirty="0"/>
              <a:t> </a:t>
            </a:r>
            <a:r>
              <a:rPr lang="en-GB" dirty="0" err="1"/>
              <a:t>possint</a:t>
            </a:r>
            <a:r>
              <a:rPr lang="en-GB" dirty="0"/>
              <a:t>; </a:t>
            </a:r>
            <a:r>
              <a:rPr lang="en-GB" dirty="0" err="1"/>
              <a:t>Nescio</a:t>
            </a:r>
            <a:r>
              <a:rPr lang="en-GB" dirty="0"/>
              <a:t> quo </a:t>
            </a:r>
            <a:r>
              <a:rPr lang="en-GB" dirty="0" err="1"/>
              <a:t>modo</a:t>
            </a:r>
            <a:r>
              <a:rPr lang="en-GB" dirty="0"/>
              <a:t> </a:t>
            </a:r>
            <a:r>
              <a:rPr lang="en-GB" dirty="0" err="1"/>
              <a:t>praetervolavit</a:t>
            </a:r>
            <a:r>
              <a:rPr lang="en-GB" dirty="0"/>
              <a:t> </a:t>
            </a:r>
            <a:r>
              <a:rPr lang="en-GB" dirty="0" err="1"/>
              <a:t>oratio</a:t>
            </a:r>
            <a:r>
              <a:rPr lang="en-GB" dirty="0"/>
              <a:t>. </a:t>
            </a:r>
            <a:r>
              <a:rPr lang="en-GB" dirty="0" err="1"/>
              <a:t>Ita</a:t>
            </a:r>
            <a:r>
              <a:rPr lang="en-GB" dirty="0"/>
              <a:t> </a:t>
            </a:r>
            <a:r>
              <a:rPr lang="en-GB" dirty="0" err="1"/>
              <a:t>graviter</a:t>
            </a:r>
            <a:r>
              <a:rPr lang="en-GB" dirty="0"/>
              <a:t> et severe </a:t>
            </a:r>
            <a:r>
              <a:rPr lang="en-GB" dirty="0" err="1"/>
              <a:t>voluptatem</a:t>
            </a:r>
            <a:r>
              <a:rPr lang="en-GB" dirty="0"/>
              <a:t> </a:t>
            </a:r>
            <a:r>
              <a:rPr lang="en-GB" dirty="0" err="1"/>
              <a:t>secrevit</a:t>
            </a:r>
            <a:r>
              <a:rPr lang="en-GB" dirty="0"/>
              <a:t> a bono. Duo </a:t>
            </a:r>
            <a:r>
              <a:rPr lang="en-GB" dirty="0" err="1"/>
              <a:t>Reges</a:t>
            </a:r>
            <a:r>
              <a:rPr lang="en-GB" dirty="0"/>
              <a:t>: </a:t>
            </a:r>
            <a:r>
              <a:rPr lang="en-GB" dirty="0" err="1"/>
              <a:t>constructio</a:t>
            </a:r>
            <a:r>
              <a:rPr lang="en-GB" dirty="0"/>
              <a:t> </a:t>
            </a:r>
            <a:r>
              <a:rPr lang="en-GB" dirty="0" err="1"/>
              <a:t>interrete</a:t>
            </a:r>
            <a:r>
              <a:rPr lang="en-GB" dirty="0"/>
              <a:t>. </a:t>
            </a:r>
            <a:r>
              <a:rPr lang="en-GB" dirty="0" err="1"/>
              <a:t>Negat</a:t>
            </a:r>
            <a:r>
              <a:rPr lang="en-GB" dirty="0"/>
              <a:t> </a:t>
            </a:r>
            <a:r>
              <a:rPr lang="en-GB" dirty="0" err="1"/>
              <a:t>enim</a:t>
            </a:r>
            <a:r>
              <a:rPr lang="en-GB" dirty="0"/>
              <a:t> </a:t>
            </a:r>
            <a:r>
              <a:rPr lang="en-GB" dirty="0" err="1"/>
              <a:t>summo</a:t>
            </a:r>
            <a:r>
              <a:rPr lang="en-GB" dirty="0"/>
              <a:t> bono </a:t>
            </a:r>
            <a:r>
              <a:rPr lang="en-GB" dirty="0" err="1"/>
              <a:t>afferre</a:t>
            </a:r>
            <a:r>
              <a:rPr lang="en-GB" dirty="0"/>
              <a:t> </a:t>
            </a:r>
            <a:r>
              <a:rPr lang="en-GB" dirty="0" err="1"/>
              <a:t>incrementum</a:t>
            </a:r>
            <a:r>
              <a:rPr lang="en-GB" dirty="0"/>
              <a:t> diem. </a:t>
            </a:r>
            <a:r>
              <a:rPr lang="en-GB" dirty="0" err="1"/>
              <a:t>Sed</a:t>
            </a:r>
            <a:r>
              <a:rPr lang="en-GB" dirty="0"/>
              <a:t> quid ages tandem, </a:t>
            </a:r>
            <a:r>
              <a:rPr lang="en-GB" dirty="0" err="1"/>
              <a:t>si</a:t>
            </a:r>
            <a:r>
              <a:rPr lang="en-GB" dirty="0"/>
              <a:t> </a:t>
            </a:r>
            <a:r>
              <a:rPr lang="en-GB" dirty="0" err="1"/>
              <a:t>utilitas</a:t>
            </a:r>
            <a:r>
              <a:rPr lang="en-GB" dirty="0"/>
              <a:t> ab </a:t>
            </a:r>
            <a:r>
              <a:rPr lang="en-GB" dirty="0" err="1"/>
              <a:t>amicitia</a:t>
            </a:r>
            <a:r>
              <a:rPr lang="en-GB" dirty="0"/>
              <a:t>, </a:t>
            </a:r>
            <a:r>
              <a:rPr lang="en-GB" dirty="0" err="1"/>
              <a:t>ut</a:t>
            </a:r>
            <a:r>
              <a:rPr lang="en-GB" dirty="0"/>
              <a:t> fit </a:t>
            </a:r>
            <a:r>
              <a:rPr lang="en-GB" dirty="0" err="1"/>
              <a:t>saepe</a:t>
            </a:r>
            <a:r>
              <a:rPr lang="en-GB" dirty="0"/>
              <a:t>, </a:t>
            </a:r>
            <a:r>
              <a:rPr lang="en-GB" dirty="0" err="1"/>
              <a:t>defecerit</a:t>
            </a:r>
            <a:r>
              <a:rPr lang="en-GB" dirty="0"/>
              <a:t>? </a:t>
            </a:r>
          </a:p>
        </p:txBody>
      </p:sp>
      <p:sp>
        <p:nvSpPr>
          <p:cNvPr id="11" name="Picture Placeholder 2"/>
          <p:cNvSpPr>
            <a:spLocks noGrp="1"/>
          </p:cNvSpPr>
          <p:nvPr>
            <p:ph type="pic" sz="quarter" idx="12" hasCustomPrompt="1"/>
          </p:nvPr>
        </p:nvSpPr>
        <p:spPr>
          <a:xfrm>
            <a:off x="6081713" y="0"/>
            <a:ext cx="6110287" cy="6858000"/>
          </a:xfrm>
          <a:prstGeom prst="rect">
            <a:avLst/>
          </a:prstGeom>
          <a:solidFill>
            <a:schemeClr val="bg1">
              <a:alpha val="80000"/>
            </a:schemeClr>
          </a:solidFill>
        </p:spPr>
        <p:txBody>
          <a:bodyPr tIns="2124000" anchor="t"/>
          <a:lstStyle>
            <a:lvl1pPr marL="0" indent="0" algn="ctr">
              <a:buFont typeface="Arial" panose="020B0604020202020204" pitchFamily="34" charset="0"/>
              <a:buNone/>
              <a:defRPr sz="1600" baseline="0">
                <a:solidFill>
                  <a:schemeClr val="bg1">
                    <a:lumMod val="50000"/>
                  </a:schemeClr>
                </a:solidFill>
              </a:defRPr>
            </a:lvl1pPr>
          </a:lstStyle>
          <a:p>
            <a:r>
              <a:rPr lang="en-GB"/>
              <a:t>Insert picture click icon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8" name="Text Placeholder 3"/>
          <p:cNvSpPr>
            <a:spLocks noGrp="1"/>
          </p:cNvSpPr>
          <p:nvPr>
            <p:ph type="body" sz="quarter" idx="11" hasCustomPrompt="1"/>
          </p:nvPr>
        </p:nvSpPr>
        <p:spPr>
          <a:xfrm>
            <a:off x="712788" y="721140"/>
            <a:ext cx="5022850"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3818938562"/>
      </p:ext>
    </p:extLst>
  </p:cSld>
  <p:clrMapOvr>
    <a:masterClrMapping/>
  </p:clrMapOvr>
  <p:extLst>
    <p:ext uri="{DCECCB84-F9BA-43D5-87BE-67443E8EF086}">
      <p15:sldGuideLst xmlns:p15="http://schemas.microsoft.com/office/powerpoint/2012/main">
        <p15:guide id="1" orient="horz" pos="572">
          <p15:clr>
            <a:srgbClr val="FBAE40"/>
          </p15:clr>
        </p15:guide>
        <p15:guide id="2" pos="3613">
          <p15:clr>
            <a:srgbClr val="FBAE40"/>
          </p15:clr>
        </p15:guide>
        <p15:guide id="3" pos="3831">
          <p15:clr>
            <a:srgbClr val="FBAE40"/>
          </p15:clr>
        </p15:guide>
        <p15:guide id="4" pos="449">
          <p15:clr>
            <a:srgbClr val="FBAE40"/>
          </p15:clr>
        </p15:guide>
        <p15:guide id="5" pos="7240">
          <p15:clr>
            <a:srgbClr val="FBAE40"/>
          </p15:clr>
        </p15:guide>
        <p15:guide id="6" pos="7247">
          <p15:clr>
            <a:srgbClr val="FBAE40"/>
          </p15:clr>
        </p15:guide>
        <p15:guide id="7" pos="4059">
          <p15:clr>
            <a:srgbClr val="FBAE40"/>
          </p15:clr>
        </p15:guide>
        <p15:guide id="8" orient="horz" pos="2157">
          <p15:clr>
            <a:srgbClr val="FBAE40"/>
          </p15:clr>
        </p15:guide>
        <p15:guide id="9" orient="horz" pos="348">
          <p15:clr>
            <a:srgbClr val="FBAE40"/>
          </p15:clr>
        </p15:guide>
        <p15:guide id="10" orient="horz" pos="397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asic page with image">
    <p:spTree>
      <p:nvGrpSpPr>
        <p:cNvPr id="1" name=""/>
        <p:cNvGrpSpPr/>
        <p:nvPr/>
      </p:nvGrpSpPr>
      <p:grpSpPr>
        <a:xfrm>
          <a:off x="0" y="0"/>
          <a:ext cx="0" cy="0"/>
          <a:chOff x="0" y="0"/>
          <a:chExt cx="0" cy="0"/>
        </a:xfrm>
      </p:grpSpPr>
      <p:sp>
        <p:nvSpPr>
          <p:cNvPr id="7" name="Content Placeholder 2"/>
          <p:cNvSpPr>
            <a:spLocks noGrp="1"/>
          </p:cNvSpPr>
          <p:nvPr>
            <p:ph sz="quarter" idx="15" hasCustomPrompt="1"/>
          </p:nvPr>
        </p:nvSpPr>
        <p:spPr>
          <a:xfrm>
            <a:off x="712787" y="2090117"/>
            <a:ext cx="10783887" cy="4218608"/>
          </a:xfrm>
          <a:prstGeom prst="rect">
            <a:avLst/>
          </a:prstGeom>
        </p:spPr>
        <p:txBody>
          <a:bodyPr tIns="864000"/>
          <a:lstStyle>
            <a:lvl1pPr marL="0" indent="0" algn="ctr">
              <a:buNone/>
              <a:defRPr sz="1600" baseline="0">
                <a:solidFill>
                  <a:schemeClr val="bg1">
                    <a:lumMod val="50000"/>
                  </a:schemeClr>
                </a:solidFill>
              </a:defRPr>
            </a:lvl1pPr>
          </a:lstStyle>
          <a:p>
            <a:pPr lvl="0"/>
            <a:r>
              <a:rPr lang="en-US"/>
              <a:t>Insert graph or table click on the icon</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9" name="Text Placeholder 3"/>
          <p:cNvSpPr>
            <a:spLocks noGrp="1"/>
          </p:cNvSpPr>
          <p:nvPr>
            <p:ph type="body" sz="quarter" idx="11" hasCustomPrompt="1"/>
          </p:nvPr>
        </p:nvSpPr>
        <p:spPr>
          <a:xfrm>
            <a:off x="712788" y="721140"/>
            <a:ext cx="7941018"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569061965"/>
      </p:ext>
    </p:extLst>
  </p:cSld>
  <p:clrMapOvr>
    <a:masterClrMapping/>
  </p:clrMapOvr>
  <p:extLst>
    <p:ext uri="{DCECCB84-F9BA-43D5-87BE-67443E8EF086}">
      <p15:sldGuideLst xmlns:p15="http://schemas.microsoft.com/office/powerpoint/2012/main">
        <p15:guide id="1" orient="horz" pos="572">
          <p15:clr>
            <a:srgbClr val="FBAE40"/>
          </p15:clr>
        </p15:guide>
        <p15:guide id="2" pos="3613">
          <p15:clr>
            <a:srgbClr val="FBAE40"/>
          </p15:clr>
        </p15:guide>
        <p15:guide id="3" pos="3831">
          <p15:clr>
            <a:srgbClr val="FBAE40"/>
          </p15:clr>
        </p15:guide>
        <p15:guide id="4" pos="449">
          <p15:clr>
            <a:srgbClr val="FBAE40"/>
          </p15:clr>
        </p15:guide>
        <p15:guide id="5" pos="7240">
          <p15:clr>
            <a:srgbClr val="FBAE40"/>
          </p15:clr>
        </p15:guide>
        <p15:guide id="6" pos="7247">
          <p15:clr>
            <a:srgbClr val="FBAE40"/>
          </p15:clr>
        </p15:guide>
        <p15:guide id="7" pos="4059">
          <p15:clr>
            <a:srgbClr val="FBAE40"/>
          </p15:clr>
        </p15:guide>
        <p15:guide id="8" orient="horz" pos="2157">
          <p15:clr>
            <a:srgbClr val="FBAE40"/>
          </p15:clr>
        </p15:guide>
        <p15:guide id="9" orient="horz" pos="348">
          <p15:clr>
            <a:srgbClr val="FBAE40"/>
          </p15:clr>
        </p15:guide>
        <p15:guide id="10" orient="horz" pos="397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End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0776675" y="5596663"/>
            <a:ext cx="720000" cy="720000"/>
          </a:xfrm>
          <a:prstGeom prst="rect">
            <a:avLst/>
          </a:prstGeom>
        </p:spPr>
      </p:pic>
      <p:sp>
        <p:nvSpPr>
          <p:cNvPr id="2" name="TextBox 1"/>
          <p:cNvSpPr txBox="1"/>
          <p:nvPr userDrawn="1"/>
        </p:nvSpPr>
        <p:spPr>
          <a:xfrm>
            <a:off x="8092901" y="6131997"/>
            <a:ext cx="3043774" cy="184666"/>
          </a:xfrm>
          <a:prstGeom prst="rect">
            <a:avLst/>
          </a:prstGeom>
          <a:noFill/>
        </p:spPr>
        <p:txBody>
          <a:bodyPr wrap="square" lIns="0" tIns="0" rIns="0" bIns="0" rtlCol="0">
            <a:spAutoFit/>
          </a:bodyPr>
          <a:lstStyle/>
          <a:p>
            <a:r>
              <a:rPr lang="en-GB" sz="1200">
                <a:solidFill>
                  <a:schemeClr val="bg1"/>
                </a:solidFill>
              </a:rPr>
              <a:t>Registered Charity number: </a:t>
            </a:r>
            <a:r>
              <a:rPr lang="en-GB" sz="1200" b="0" i="0" kern="1200">
                <a:solidFill>
                  <a:schemeClr val="bg1"/>
                </a:solidFill>
                <a:effectLst/>
                <a:latin typeface="+mn-lt"/>
                <a:ea typeface="+mn-ea"/>
                <a:cs typeface="+mn-cs"/>
              </a:rPr>
              <a:t>213121</a:t>
            </a:r>
            <a:r>
              <a:rPr lang="en-GB" sz="1200">
                <a:solidFill>
                  <a:schemeClr val="bg1"/>
                </a:solidFill>
              </a:rPr>
              <a:t> </a:t>
            </a:r>
          </a:p>
        </p:txBody>
      </p:sp>
      <p:sp>
        <p:nvSpPr>
          <p:cNvPr id="12" name="Text Placeholder 9"/>
          <p:cNvSpPr>
            <a:spLocks noGrp="1"/>
          </p:cNvSpPr>
          <p:nvPr>
            <p:ph type="body" sz="quarter" idx="11" hasCustomPrompt="1"/>
          </p:nvPr>
        </p:nvSpPr>
        <p:spPr>
          <a:xfrm>
            <a:off x="0" y="-1"/>
            <a:ext cx="12192000" cy="6858001"/>
          </a:xfrm>
          <a:prstGeom prst="rect">
            <a:avLst/>
          </a:prstGeom>
          <a:noFill/>
        </p:spPr>
        <p:txBody>
          <a:bodyPr lIns="720000" tIns="0" rIns="3600000" bIns="0" anchor="ctr"/>
          <a:lstStyle>
            <a:lvl1pPr marL="0" indent="0" algn="l">
              <a:lnSpc>
                <a:spcPts val="5500"/>
              </a:lnSpc>
              <a:buFont typeface="Arial" panose="020B0604020202020204" pitchFamily="34" charset="0"/>
              <a:buNone/>
              <a:defRPr lang="fr-FR" sz="5000" b="0" i="0" smtClean="0">
                <a:solidFill>
                  <a:schemeClr val="bg1"/>
                </a:solidFill>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Nunc </a:t>
            </a:r>
            <a:r>
              <a:rPr lang="en-US" dirty="0" err="1"/>
              <a:t>ut</a:t>
            </a:r>
            <a:r>
              <a:rPr lang="en-US" dirty="0"/>
              <a:t> </a:t>
            </a:r>
            <a:r>
              <a:rPr lang="en-US" dirty="0" err="1"/>
              <a:t>elit</a:t>
            </a:r>
            <a:r>
              <a:rPr lang="en-US" dirty="0"/>
              <a:t> in mi </a:t>
            </a:r>
            <a:r>
              <a:rPr lang="en-US" dirty="0" err="1"/>
              <a:t>pretium</a:t>
            </a:r>
            <a:r>
              <a:rPr lang="en-US" dirty="0"/>
              <a:t> </a:t>
            </a:r>
            <a:r>
              <a:rPr lang="en-US" dirty="0" err="1"/>
              <a:t>vulputate</a:t>
            </a:r>
            <a:r>
              <a:rPr lang="en-US" dirty="0"/>
              <a:t> at vitae ligula. </a:t>
            </a:r>
            <a:r>
              <a:rPr lang="en-US" dirty="0" err="1"/>
              <a:t>Phasellus</a:t>
            </a:r>
            <a:r>
              <a:rPr lang="en-US" dirty="0"/>
              <a:t> </a:t>
            </a:r>
            <a:r>
              <a:rPr lang="en-US" dirty="0" err="1"/>
              <a:t>bibendum</a:t>
            </a:r>
            <a:r>
              <a:rPr lang="en-US" dirty="0"/>
              <a:t> sit</a:t>
            </a:r>
          </a:p>
        </p:txBody>
      </p:sp>
    </p:spTree>
    <p:extLst>
      <p:ext uri="{BB962C8B-B14F-4D97-AF65-F5344CB8AC3E}">
        <p14:creationId xmlns:p14="http://schemas.microsoft.com/office/powerpoint/2010/main" val="1862274122"/>
      </p:ext>
    </p:extLst>
  </p:cSld>
  <p:clrMapOvr>
    <a:masterClrMapping/>
  </p:clrMapOvr>
  <p:extLst>
    <p:ext uri="{DCECCB84-F9BA-43D5-87BE-67443E8EF086}">
      <p15:sldGuideLst xmlns:p15="http://schemas.microsoft.com/office/powerpoint/2012/main">
        <p15:guide id="1" pos="438">
          <p15:clr>
            <a:srgbClr val="FBAE40"/>
          </p15:clr>
        </p15:guide>
        <p15:guide id="2" pos="3850">
          <p15:clr>
            <a:srgbClr val="FBAE40"/>
          </p15:clr>
        </p15:guide>
        <p15:guide id="3" pos="7242">
          <p15:clr>
            <a:srgbClr val="FBAE40"/>
          </p15:clr>
        </p15:guide>
        <p15:guide id="4" orient="horz" pos="346">
          <p15:clr>
            <a:srgbClr val="FBAE40"/>
          </p15:clr>
        </p15:guide>
        <p15:guide id="5" orient="horz" pos="2151">
          <p15:clr>
            <a:srgbClr val="FBAE40"/>
          </p15:clr>
        </p15:guide>
        <p15:guide id="6" orient="horz" pos="39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ext page">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CB814C22-2F04-4532-A5F2-E0CC4E95E63A}"/>
              </a:ext>
            </a:extLst>
          </p:cNvPr>
          <p:cNvSpPr>
            <a:spLocks noGrp="1"/>
          </p:cNvSpPr>
          <p:nvPr>
            <p:ph type="body" sz="quarter" idx="10" hasCustomPrompt="1"/>
          </p:nvPr>
        </p:nvSpPr>
        <p:spPr>
          <a:xfrm>
            <a:off x="701750" y="1759417"/>
            <a:ext cx="5033888" cy="1379437"/>
          </a:xfrm>
          <a:prstGeom prst="rect">
            <a:avLst/>
          </a:prstGeom>
        </p:spPr>
        <p:txBody>
          <a:bodyPr vert="horz" lIns="0" tIns="0" rIns="0" bIns="0"/>
          <a:lstStyle>
            <a:lvl1pPr marL="0" marR="0" indent="0" algn="l" defTabSz="457200" rtl="0" eaLnBrk="1" fontAlgn="auto" latinLnBrk="0" hangingPunct="1">
              <a:lnSpc>
                <a:spcPts val="2100"/>
              </a:lnSpc>
              <a:spcBef>
                <a:spcPts val="1200"/>
              </a:spcBef>
              <a:spcAft>
                <a:spcPts val="300"/>
              </a:spcAft>
              <a:buClrTx/>
              <a:buSzTx/>
              <a:buFont typeface="Arial"/>
              <a:buNone/>
              <a:tabLst/>
              <a:defRPr lang="en-GB" sz="1600" b="0" i="0">
                <a:solidFill>
                  <a:schemeClr val="tx1"/>
                </a:solidFill>
                <a:effectLst/>
              </a:defRPr>
            </a:lvl1pPr>
            <a:lvl2pPr marL="457200" indent="0">
              <a:buNone/>
              <a:defRPr sz="1600" baseline="0"/>
            </a:lvl2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Oculorum</a:t>
            </a:r>
            <a:r>
              <a:rPr lang="en-GB" dirty="0"/>
              <a:t>, </a:t>
            </a:r>
            <a:r>
              <a:rPr lang="en-GB" dirty="0" err="1"/>
              <a:t>inquit</a:t>
            </a:r>
            <a:r>
              <a:rPr lang="en-GB" dirty="0"/>
              <a:t> Plato, </a:t>
            </a:r>
            <a:r>
              <a:rPr lang="en-GB" dirty="0" err="1"/>
              <a:t>est</a:t>
            </a:r>
            <a:r>
              <a:rPr lang="en-GB" dirty="0"/>
              <a:t> in </a:t>
            </a:r>
            <a:r>
              <a:rPr lang="en-GB" dirty="0" err="1"/>
              <a:t>nobis</a:t>
            </a:r>
            <a:r>
              <a:rPr lang="en-GB" dirty="0"/>
              <a:t> </a:t>
            </a:r>
            <a:r>
              <a:rPr lang="en-GB" dirty="0" err="1"/>
              <a:t>sensus</a:t>
            </a:r>
            <a:r>
              <a:rPr lang="en-GB" dirty="0"/>
              <a:t> </a:t>
            </a:r>
            <a:r>
              <a:rPr lang="en-GB" dirty="0" err="1"/>
              <a:t>acerrimus</a:t>
            </a:r>
            <a:r>
              <a:rPr lang="en-GB" dirty="0"/>
              <a:t>, </a:t>
            </a:r>
            <a:r>
              <a:rPr lang="en-GB" dirty="0" err="1"/>
              <a:t>quibus</a:t>
            </a:r>
            <a:r>
              <a:rPr lang="en-GB" dirty="0"/>
              <a:t> </a:t>
            </a:r>
            <a:r>
              <a:rPr lang="en-GB" dirty="0" err="1"/>
              <a:t>sapientiam</a:t>
            </a:r>
            <a:r>
              <a:rPr lang="en-GB" dirty="0"/>
              <a:t> non </a:t>
            </a:r>
            <a:r>
              <a:rPr lang="en-GB" dirty="0" err="1"/>
              <a:t>cernimus</a:t>
            </a:r>
            <a:r>
              <a:rPr lang="en-GB" dirty="0"/>
              <a:t>. </a:t>
            </a:r>
            <a:r>
              <a:rPr lang="en-GB" dirty="0" err="1"/>
              <a:t>Esse</a:t>
            </a:r>
            <a:r>
              <a:rPr lang="en-GB" dirty="0"/>
              <a:t> </a:t>
            </a:r>
            <a:r>
              <a:rPr lang="en-GB" dirty="0" err="1"/>
              <a:t>enim</a:t>
            </a:r>
            <a:r>
              <a:rPr lang="en-GB" dirty="0"/>
              <a:t> quam </a:t>
            </a:r>
            <a:r>
              <a:rPr lang="en-GB" dirty="0" err="1"/>
              <a:t>vellet</a:t>
            </a:r>
            <a:r>
              <a:rPr lang="en-GB" dirty="0"/>
              <a:t> </a:t>
            </a:r>
            <a:r>
              <a:rPr lang="en-GB" dirty="0" err="1"/>
              <a:t>iniquus</a:t>
            </a:r>
            <a:r>
              <a:rPr lang="en-GB" dirty="0"/>
              <a:t> </a:t>
            </a:r>
            <a:r>
              <a:rPr lang="en-GB" dirty="0" err="1"/>
              <a:t>iustus</a:t>
            </a:r>
            <a:r>
              <a:rPr lang="en-GB" dirty="0"/>
              <a:t> </a:t>
            </a:r>
            <a:r>
              <a:rPr lang="en-GB" dirty="0" err="1"/>
              <a:t>poterat</a:t>
            </a:r>
            <a:r>
              <a:rPr lang="en-GB" dirty="0"/>
              <a:t> </a:t>
            </a:r>
            <a:r>
              <a:rPr lang="en-GB" dirty="0" err="1"/>
              <a:t>inpune</a:t>
            </a:r>
            <a:r>
              <a:rPr lang="en-GB" dirty="0"/>
              <a:t>. Quasi </a:t>
            </a:r>
            <a:r>
              <a:rPr lang="en-GB" dirty="0" err="1"/>
              <a:t>vero</a:t>
            </a:r>
            <a:r>
              <a:rPr lang="en-GB" dirty="0"/>
              <a:t>, </a:t>
            </a:r>
            <a:r>
              <a:rPr lang="en-GB" dirty="0" err="1"/>
              <a:t>inquit</a:t>
            </a:r>
            <a:r>
              <a:rPr lang="en-GB" dirty="0"/>
              <a:t>, </a:t>
            </a:r>
            <a:r>
              <a:rPr lang="en-GB" dirty="0" err="1"/>
              <a:t>perpetua</a:t>
            </a:r>
            <a:r>
              <a:rPr lang="en-GB" dirty="0"/>
              <a:t> </a:t>
            </a:r>
            <a:r>
              <a:rPr lang="en-GB" dirty="0" err="1"/>
              <a:t>oratio</a:t>
            </a:r>
            <a:r>
              <a:rPr lang="en-GB" dirty="0"/>
              <a:t> </a:t>
            </a:r>
            <a:r>
              <a:rPr lang="en-GB" dirty="0" err="1"/>
              <a:t>rhetorum</a:t>
            </a:r>
            <a:r>
              <a:rPr lang="en-GB" dirty="0"/>
              <a:t> </a:t>
            </a:r>
            <a:r>
              <a:rPr lang="en-GB" dirty="0" err="1"/>
              <a:t>solum</a:t>
            </a:r>
            <a:r>
              <a:rPr lang="en-GB" dirty="0"/>
              <a:t>, non </a:t>
            </a:r>
            <a:r>
              <a:rPr lang="en-GB" dirty="0" err="1"/>
              <a:t>etiam</a:t>
            </a:r>
            <a:r>
              <a:rPr lang="en-GB" dirty="0"/>
              <a:t> </a:t>
            </a:r>
            <a:r>
              <a:rPr lang="en-GB" dirty="0" err="1"/>
              <a:t>philosophorum</a:t>
            </a:r>
            <a:r>
              <a:rPr lang="en-GB" dirty="0"/>
              <a:t> sit. </a:t>
            </a:r>
          </a:p>
        </p:txBody>
      </p:sp>
      <p:sp>
        <p:nvSpPr>
          <p:cNvPr id="7" name="Picture Placeholder 2">
            <a:extLst>
              <a:ext uri="{FF2B5EF4-FFF2-40B4-BE49-F238E27FC236}">
                <a16:creationId xmlns:a16="http://schemas.microsoft.com/office/drawing/2014/main" id="{F334E1B2-1BF2-4223-977A-3FBB0E741D35}"/>
              </a:ext>
            </a:extLst>
          </p:cNvPr>
          <p:cNvSpPr>
            <a:spLocks noGrp="1"/>
          </p:cNvSpPr>
          <p:nvPr>
            <p:ph type="pic" sz="quarter" idx="12" hasCustomPrompt="1"/>
          </p:nvPr>
        </p:nvSpPr>
        <p:spPr>
          <a:xfrm>
            <a:off x="6096000" y="2138"/>
            <a:ext cx="6096000" cy="3420000"/>
          </a:xfrm>
          <a:prstGeom prst="rect">
            <a:avLst/>
          </a:prstGeom>
        </p:spPr>
        <p:txBody>
          <a:bodyPr tIns="1080000"/>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1">
                    <a:lumMod val="50000"/>
                  </a:schemeClr>
                </a:solidFill>
              </a:defRPr>
            </a:lvl1pPr>
          </a:lstStyle>
          <a:p>
            <a:r>
              <a:rPr lang="en-GB"/>
              <a:t>Insert picture click on the icon</a:t>
            </a:r>
          </a:p>
        </p:txBody>
      </p:sp>
      <p:sp>
        <p:nvSpPr>
          <p:cNvPr id="8" name="Picture Placeholder 2">
            <a:extLst>
              <a:ext uri="{FF2B5EF4-FFF2-40B4-BE49-F238E27FC236}">
                <a16:creationId xmlns:a16="http://schemas.microsoft.com/office/drawing/2014/main" id="{5D820E39-B0F0-44D4-9189-08F4673DF423}"/>
              </a:ext>
            </a:extLst>
          </p:cNvPr>
          <p:cNvSpPr>
            <a:spLocks noGrp="1"/>
          </p:cNvSpPr>
          <p:nvPr>
            <p:ph type="pic" sz="quarter" idx="13" hasCustomPrompt="1"/>
          </p:nvPr>
        </p:nvSpPr>
        <p:spPr>
          <a:xfrm>
            <a:off x="0" y="3429525"/>
            <a:ext cx="6096000" cy="3420000"/>
          </a:xfrm>
          <a:prstGeom prst="rect">
            <a:avLst/>
          </a:prstGeom>
        </p:spPr>
        <p:txBody>
          <a:bodyPr tIns="1080000"/>
          <a:lstStyle>
            <a:lvl1pPr marL="0" indent="0" algn="ctr">
              <a:buNone/>
              <a:defRPr sz="1600">
                <a:solidFill>
                  <a:schemeClr val="bg1">
                    <a:lumMod val="50000"/>
                  </a:schemeClr>
                </a:solidFill>
              </a:defRPr>
            </a:lvl1pPr>
          </a:lstStyle>
          <a:p>
            <a:r>
              <a:rPr lang="en-GB"/>
              <a:t>Insert picture click on the icon</a:t>
            </a:r>
          </a:p>
        </p:txBody>
      </p:sp>
      <p:sp>
        <p:nvSpPr>
          <p:cNvPr id="9" name="Text Placeholder 7">
            <a:extLst>
              <a:ext uri="{FF2B5EF4-FFF2-40B4-BE49-F238E27FC236}">
                <a16:creationId xmlns:a16="http://schemas.microsoft.com/office/drawing/2014/main" id="{E2F43F0D-FD3D-4E37-B006-01FB6FCE411D}"/>
              </a:ext>
            </a:extLst>
          </p:cNvPr>
          <p:cNvSpPr>
            <a:spLocks noGrp="1"/>
          </p:cNvSpPr>
          <p:nvPr>
            <p:ph type="body" sz="quarter" idx="14" hasCustomPrompt="1"/>
          </p:nvPr>
        </p:nvSpPr>
        <p:spPr>
          <a:xfrm>
            <a:off x="6456364" y="3968750"/>
            <a:ext cx="5049836" cy="2339975"/>
          </a:xfrm>
          <a:prstGeom prst="rect">
            <a:avLst/>
          </a:prstGeom>
        </p:spPr>
        <p:txBody>
          <a:bodyPr vert="horz" lIns="0" tIns="0" rIns="0" bIns="0"/>
          <a:lstStyle>
            <a:lvl1pPr marL="0" marR="0" indent="0" algn="l" defTabSz="457200" rtl="0" eaLnBrk="1" fontAlgn="auto" latinLnBrk="0" hangingPunct="1">
              <a:lnSpc>
                <a:spcPts val="2100"/>
              </a:lnSpc>
              <a:spcBef>
                <a:spcPts val="1200"/>
              </a:spcBef>
              <a:spcAft>
                <a:spcPts val="300"/>
              </a:spcAft>
              <a:buClrTx/>
              <a:buSzTx/>
              <a:buFont typeface="Arial"/>
              <a:buNone/>
              <a:tabLst/>
              <a:defRPr lang="en-GB" sz="1600" b="0" i="0">
                <a:solidFill>
                  <a:schemeClr val="tx1"/>
                </a:solidFill>
                <a:effectLst/>
              </a:defRPr>
            </a:lvl1pPr>
            <a:lvl2pPr marL="457200" indent="0">
              <a:buNone/>
              <a:defRPr sz="1600" baseline="0"/>
            </a:lvl2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Oculorum</a:t>
            </a:r>
            <a:r>
              <a:rPr lang="en-GB"/>
              <a:t>, </a:t>
            </a:r>
            <a:r>
              <a:rPr lang="en-GB" err="1"/>
              <a:t>inquit</a:t>
            </a:r>
            <a:r>
              <a:rPr lang="en-GB"/>
              <a:t> Plato, </a:t>
            </a:r>
            <a:r>
              <a:rPr lang="en-GB" err="1"/>
              <a:t>est</a:t>
            </a:r>
            <a:r>
              <a:rPr lang="en-GB"/>
              <a:t> in </a:t>
            </a:r>
            <a:r>
              <a:rPr lang="en-GB" err="1"/>
              <a:t>nobis</a:t>
            </a:r>
            <a:r>
              <a:rPr lang="en-GB"/>
              <a:t> </a:t>
            </a:r>
            <a:r>
              <a:rPr lang="en-GB" err="1"/>
              <a:t>sensus</a:t>
            </a:r>
            <a:r>
              <a:rPr lang="en-GB"/>
              <a:t> </a:t>
            </a:r>
            <a:r>
              <a:rPr lang="en-GB" err="1"/>
              <a:t>acerrimus</a:t>
            </a:r>
            <a:r>
              <a:rPr lang="en-GB"/>
              <a:t>, </a:t>
            </a:r>
            <a:r>
              <a:rPr lang="en-GB" err="1"/>
              <a:t>quibus</a:t>
            </a:r>
            <a:r>
              <a:rPr lang="en-GB"/>
              <a:t> </a:t>
            </a:r>
            <a:r>
              <a:rPr lang="en-GB" err="1"/>
              <a:t>sapientiam</a:t>
            </a:r>
            <a:r>
              <a:rPr lang="en-GB"/>
              <a:t> non </a:t>
            </a:r>
            <a:r>
              <a:rPr lang="en-GB" err="1"/>
              <a:t>cernimus</a:t>
            </a:r>
            <a:r>
              <a:rPr lang="en-GB"/>
              <a:t>. </a:t>
            </a:r>
            <a:r>
              <a:rPr lang="en-GB" err="1"/>
              <a:t>Esse</a:t>
            </a:r>
            <a:r>
              <a:rPr lang="en-GB"/>
              <a:t> </a:t>
            </a:r>
            <a:r>
              <a:rPr lang="en-GB" err="1"/>
              <a:t>enim</a:t>
            </a:r>
            <a:r>
              <a:rPr lang="en-GB"/>
              <a:t> quam </a:t>
            </a:r>
            <a:r>
              <a:rPr lang="en-GB" err="1"/>
              <a:t>vellet</a:t>
            </a:r>
            <a:r>
              <a:rPr lang="en-GB"/>
              <a:t> </a:t>
            </a:r>
            <a:r>
              <a:rPr lang="en-GB" err="1"/>
              <a:t>iniquus</a:t>
            </a:r>
            <a:r>
              <a:rPr lang="en-GB"/>
              <a:t> </a:t>
            </a:r>
            <a:r>
              <a:rPr lang="en-GB" err="1"/>
              <a:t>iustus</a:t>
            </a:r>
            <a:r>
              <a:rPr lang="en-GB"/>
              <a:t> </a:t>
            </a:r>
            <a:r>
              <a:rPr lang="en-GB" err="1"/>
              <a:t>poterat</a:t>
            </a:r>
            <a:r>
              <a:rPr lang="en-GB"/>
              <a:t> </a:t>
            </a:r>
            <a:r>
              <a:rPr lang="en-GB" err="1"/>
              <a:t>inpune</a:t>
            </a:r>
            <a:r>
              <a:rPr lang="en-GB"/>
              <a:t>. Quasi </a:t>
            </a:r>
            <a:r>
              <a:rPr lang="en-GB" err="1"/>
              <a:t>vero</a:t>
            </a:r>
            <a:r>
              <a:rPr lang="en-GB"/>
              <a:t>, </a:t>
            </a:r>
            <a:r>
              <a:rPr lang="en-GB" err="1"/>
              <a:t>inquit</a:t>
            </a:r>
            <a:r>
              <a:rPr lang="en-GB"/>
              <a:t>, </a:t>
            </a:r>
            <a:r>
              <a:rPr lang="en-GB" err="1"/>
              <a:t>perpetua</a:t>
            </a:r>
            <a:r>
              <a:rPr lang="en-GB"/>
              <a:t> </a:t>
            </a:r>
            <a:r>
              <a:rPr lang="en-GB" err="1"/>
              <a:t>oratio</a:t>
            </a:r>
            <a:r>
              <a:rPr lang="en-GB"/>
              <a:t> </a:t>
            </a:r>
            <a:r>
              <a:rPr lang="en-GB" err="1"/>
              <a:t>rhetorum</a:t>
            </a:r>
            <a:r>
              <a:rPr lang="en-GB"/>
              <a:t> </a:t>
            </a:r>
            <a:r>
              <a:rPr lang="en-GB" err="1"/>
              <a:t>solum</a:t>
            </a:r>
            <a:r>
              <a:rPr lang="en-GB"/>
              <a:t>, non </a:t>
            </a:r>
            <a:r>
              <a:rPr lang="en-GB" err="1"/>
              <a:t>etiam</a:t>
            </a:r>
            <a:r>
              <a:rPr lang="en-GB"/>
              <a:t> </a:t>
            </a:r>
            <a:r>
              <a:rPr lang="en-GB" err="1"/>
              <a:t>philosophorum</a:t>
            </a:r>
            <a:r>
              <a:rPr lang="en-GB"/>
              <a:t> sit. </a:t>
            </a:r>
          </a:p>
        </p:txBody>
      </p:sp>
      <p:pic>
        <p:nvPicPr>
          <p:cNvPr id="10" name="Picture 9">
            <a:extLst>
              <a:ext uri="{FF2B5EF4-FFF2-40B4-BE49-F238E27FC236}">
                <a16:creationId xmlns:a16="http://schemas.microsoft.com/office/drawing/2014/main" id="{AB196C89-BD9B-423C-AE84-B0E833D1A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11" name="Text Placeholder 3">
            <a:extLst>
              <a:ext uri="{FF2B5EF4-FFF2-40B4-BE49-F238E27FC236}">
                <a16:creationId xmlns:a16="http://schemas.microsoft.com/office/drawing/2014/main" id="{3D9E15F4-3C13-4D85-A0D5-9276CCD65AE7}"/>
              </a:ext>
            </a:extLst>
          </p:cNvPr>
          <p:cNvSpPr>
            <a:spLocks noGrp="1"/>
          </p:cNvSpPr>
          <p:nvPr>
            <p:ph type="body" sz="quarter" idx="11" hasCustomPrompt="1"/>
          </p:nvPr>
        </p:nvSpPr>
        <p:spPr>
          <a:xfrm>
            <a:off x="712788" y="721140"/>
            <a:ext cx="5022850"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3698104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613">
          <p15:clr>
            <a:srgbClr val="FBAE40"/>
          </p15:clr>
        </p15:guide>
        <p15:guide id="4" pos="4067">
          <p15:clr>
            <a:srgbClr val="FBAE40"/>
          </p15:clr>
        </p15:guide>
        <p15:guide id="5" pos="438">
          <p15:clr>
            <a:srgbClr val="FBAE40"/>
          </p15:clr>
        </p15:guide>
        <p15:guide id="6" pos="7242">
          <p15:clr>
            <a:srgbClr val="FBAE40"/>
          </p15:clr>
        </p15:guide>
        <p15:guide id="7" orient="horz" pos="3974">
          <p15:clr>
            <a:srgbClr val="FBAE40"/>
          </p15:clr>
        </p15:guide>
        <p15:guide id="8" orient="horz" pos="572">
          <p15:clr>
            <a:srgbClr val="FBAE40"/>
          </p15:clr>
        </p15:guide>
        <p15:guide id="9" orient="horz" pos="3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with no image">
    <p:spTree>
      <p:nvGrpSpPr>
        <p:cNvPr id="1" name=""/>
        <p:cNvGrpSpPr/>
        <p:nvPr/>
      </p:nvGrpSpPr>
      <p:grpSpPr>
        <a:xfrm>
          <a:off x="0" y="0"/>
          <a:ext cx="0" cy="0"/>
          <a:chOff x="0" y="0"/>
          <a:chExt cx="0" cy="0"/>
        </a:xfrm>
      </p:grpSpPr>
      <p:sp>
        <p:nvSpPr>
          <p:cNvPr id="2" name="Rectangle 1"/>
          <p:cNvSpPr/>
          <p:nvPr userDrawn="1"/>
        </p:nvSpPr>
        <p:spPr>
          <a:xfrm>
            <a:off x="2" y="0"/>
            <a:ext cx="12191998"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 name="Text Placeholder 9"/>
          <p:cNvSpPr>
            <a:spLocks noGrp="1"/>
          </p:cNvSpPr>
          <p:nvPr>
            <p:ph type="body" sz="quarter" idx="11" hasCustomPrompt="1"/>
          </p:nvPr>
        </p:nvSpPr>
        <p:spPr>
          <a:xfrm>
            <a:off x="2" y="0"/>
            <a:ext cx="5375273" cy="6858000"/>
          </a:xfrm>
          <a:prstGeom prst="rect">
            <a:avLst/>
          </a:prstGeom>
          <a:noFill/>
        </p:spPr>
        <p:txBody>
          <a:bodyPr lIns="684000" tIns="1656000" rIns="360000"/>
          <a:lstStyle>
            <a:lvl1pPr marL="0" indent="0" algn="l">
              <a:buFont typeface="Arial" panose="020B0604020202020204" pitchFamily="34" charset="0"/>
              <a:buNone/>
              <a:defRPr lang="fr-FR" sz="5000" b="0" i="0" smtClean="0">
                <a:solidFill>
                  <a:srgbClr val="034AE0"/>
                </a:solidFill>
                <a:effectLst/>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GB" dirty="0"/>
              <a:t>This layout is a section break with no image.</a:t>
            </a:r>
          </a:p>
        </p:txBody>
      </p:sp>
      <p:sp>
        <p:nvSpPr>
          <p:cNvPr id="18" name="Text Placeholder 7"/>
          <p:cNvSpPr>
            <a:spLocks noGrp="1"/>
          </p:cNvSpPr>
          <p:nvPr>
            <p:ph type="body" sz="quarter" idx="14" hasCustomPrompt="1"/>
          </p:nvPr>
        </p:nvSpPr>
        <p:spPr>
          <a:xfrm>
            <a:off x="6418656" y="1924589"/>
            <a:ext cx="5040312" cy="1603003"/>
          </a:xfrm>
          <a:prstGeom prst="rect">
            <a:avLst/>
          </a:prstGeom>
        </p:spPr>
        <p:txBody>
          <a:bodyPr vert="horz" wrap="square" lIns="0" tIns="0" rIns="0" bIns="0">
            <a:spAutoFit/>
          </a:bodyPr>
          <a:lstStyle>
            <a:lvl1pPr marL="0" marR="0" indent="0" algn="l" defTabSz="457200" rtl="0" eaLnBrk="1" fontAlgn="auto" latinLnBrk="0" hangingPunct="1">
              <a:lnSpc>
                <a:spcPts val="2500"/>
              </a:lnSpc>
              <a:spcBef>
                <a:spcPts val="1200"/>
              </a:spcBef>
              <a:spcAft>
                <a:spcPts val="300"/>
              </a:spcAft>
              <a:buClrTx/>
              <a:buSzTx/>
              <a:buFont typeface="Arial"/>
              <a:buNone/>
              <a:tabLst/>
              <a:defRPr lang="en-GB" sz="2000" b="1" i="0">
                <a:solidFill>
                  <a:schemeClr val="tx1"/>
                </a:solidFill>
                <a:effectLst/>
                <a:latin typeface="+mn-lt"/>
              </a:defRPr>
            </a:lvl1pPr>
            <a:lvl2pPr marL="457200" indent="0">
              <a:buNone/>
              <a:defRPr sz="1600" baseline="0"/>
            </a:lvl2pPr>
          </a:lstStyle>
          <a:p>
            <a:r>
              <a:rPr lang="en-GB" dirty="0" err="1"/>
              <a:t>Expressa</a:t>
            </a:r>
            <a:r>
              <a:rPr lang="en-GB" dirty="0"/>
              <a:t> </a:t>
            </a:r>
            <a:r>
              <a:rPr lang="en-GB" dirty="0" err="1"/>
              <a:t>vero</a:t>
            </a:r>
            <a:r>
              <a:rPr lang="en-GB" dirty="0"/>
              <a:t> in </a:t>
            </a:r>
            <a:r>
              <a:rPr lang="en-GB" dirty="0" err="1"/>
              <a:t>iis</a:t>
            </a:r>
            <a:r>
              <a:rPr lang="en-GB" dirty="0"/>
              <a:t> </a:t>
            </a:r>
            <a:r>
              <a:rPr lang="en-GB" dirty="0" err="1"/>
              <a:t>aetatibus</a:t>
            </a:r>
            <a:r>
              <a:rPr lang="en-GB" dirty="0"/>
              <a:t>, quae </a:t>
            </a:r>
            <a:r>
              <a:rPr lang="en-GB" dirty="0" err="1"/>
              <a:t>iam</a:t>
            </a:r>
            <a:r>
              <a:rPr lang="en-GB" dirty="0"/>
              <a:t> </a:t>
            </a:r>
            <a:r>
              <a:rPr lang="en-GB" dirty="0" err="1"/>
              <a:t>confirmatae</a:t>
            </a:r>
            <a:r>
              <a:rPr lang="en-GB" dirty="0"/>
              <a:t> </a:t>
            </a:r>
            <a:r>
              <a:rPr lang="en-GB" dirty="0" err="1"/>
              <a:t>sunt</a:t>
            </a:r>
            <a:r>
              <a:rPr lang="en-GB" dirty="0"/>
              <a:t>. Quid Zeno? </a:t>
            </a:r>
            <a:r>
              <a:rPr lang="en-GB" dirty="0" err="1"/>
              <a:t>Iam</a:t>
            </a:r>
            <a:r>
              <a:rPr lang="en-GB" dirty="0"/>
              <a:t> in </a:t>
            </a:r>
            <a:r>
              <a:rPr lang="en-GB" dirty="0" err="1"/>
              <a:t>altera</a:t>
            </a:r>
            <a:r>
              <a:rPr lang="en-GB" dirty="0"/>
              <a:t> </a:t>
            </a:r>
            <a:r>
              <a:rPr lang="en-GB" dirty="0" err="1"/>
              <a:t>philosophiae</a:t>
            </a:r>
            <a:r>
              <a:rPr lang="en-GB" dirty="0"/>
              <a:t> parte. </a:t>
            </a:r>
            <a:r>
              <a:rPr lang="en-GB" dirty="0" err="1"/>
              <a:t>Hunc</a:t>
            </a:r>
            <a:r>
              <a:rPr lang="en-GB" dirty="0"/>
              <a:t> </a:t>
            </a:r>
            <a:r>
              <a:rPr lang="en-GB" dirty="0" err="1"/>
              <a:t>vos</a:t>
            </a:r>
            <a:r>
              <a:rPr lang="en-GB" dirty="0"/>
              <a:t> </a:t>
            </a:r>
            <a:r>
              <a:rPr lang="en-GB" dirty="0" err="1"/>
              <a:t>beatum</a:t>
            </a:r>
            <a:r>
              <a:rPr lang="en-GB" dirty="0"/>
              <a:t>; </a:t>
            </a:r>
            <a:r>
              <a:rPr lang="en-GB" dirty="0" err="1"/>
              <a:t>Quia</a:t>
            </a:r>
            <a:r>
              <a:rPr lang="en-GB" dirty="0"/>
              <a:t> </a:t>
            </a:r>
            <a:r>
              <a:rPr lang="en-GB" dirty="0" err="1"/>
              <a:t>nec</a:t>
            </a:r>
            <a:r>
              <a:rPr lang="en-GB" dirty="0"/>
              <a:t> </a:t>
            </a:r>
            <a:r>
              <a:rPr lang="en-GB" dirty="0" err="1"/>
              <a:t>honesto</a:t>
            </a:r>
            <a:r>
              <a:rPr lang="en-GB" dirty="0"/>
              <a:t> </a:t>
            </a:r>
            <a:r>
              <a:rPr lang="en-GB" dirty="0" err="1"/>
              <a:t>quic</a:t>
            </a:r>
            <a:r>
              <a:rPr lang="en-GB" dirty="0"/>
              <a:t> quam </a:t>
            </a:r>
            <a:r>
              <a:rPr lang="en-GB" dirty="0" err="1"/>
              <a:t>honestius</a:t>
            </a:r>
            <a:r>
              <a:rPr lang="en-GB" dirty="0"/>
              <a:t> </a:t>
            </a:r>
            <a:r>
              <a:rPr lang="en-GB" dirty="0" err="1"/>
              <a:t>nec</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1202076"/>
            <a:ext cx="1782977" cy="274578"/>
          </a:xfrm>
          <a:prstGeom prst="rect">
            <a:avLst/>
          </a:prstGeom>
        </p:spPr>
      </p:pic>
    </p:spTree>
    <p:extLst>
      <p:ext uri="{BB962C8B-B14F-4D97-AF65-F5344CB8AC3E}">
        <p14:creationId xmlns:p14="http://schemas.microsoft.com/office/powerpoint/2010/main" val="700693581"/>
      </p:ext>
    </p:extLst>
  </p:cSld>
  <p:clrMapOvr>
    <a:masterClrMapping/>
  </p:clrMapOvr>
  <p:extLst>
    <p:ext uri="{DCECCB84-F9BA-43D5-87BE-67443E8EF086}">
      <p15:sldGuideLst xmlns:p15="http://schemas.microsoft.com/office/powerpoint/2012/main">
        <p15:guide id="1" pos="7242">
          <p15:clr>
            <a:srgbClr val="FBAE40"/>
          </p15:clr>
        </p15:guide>
        <p15:guide id="2" pos="438">
          <p15:clr>
            <a:srgbClr val="FBAE40"/>
          </p15:clr>
        </p15:guide>
        <p15:guide id="3" pos="3840">
          <p15:clr>
            <a:srgbClr val="FBAE40"/>
          </p15:clr>
        </p15:guide>
        <p15:guide id="4" orient="horz" pos="1117" userDrawn="1">
          <p15:clr>
            <a:srgbClr val="FBAE40"/>
          </p15:clr>
        </p15:guide>
        <p15:guide id="5" orient="horz" pos="3974">
          <p15:clr>
            <a:srgbClr val="FBAE40"/>
          </p15:clr>
        </p15:guide>
        <p15:guide id="6" orient="horz" pos="2160">
          <p15:clr>
            <a:srgbClr val="FBAE40"/>
          </p15:clr>
        </p15:guide>
        <p15:guide id="7" pos="4067">
          <p15:clr>
            <a:srgbClr val="FBAE40"/>
          </p15:clr>
        </p15:guide>
        <p15:guide id="8" pos="3386">
          <p15:clr>
            <a:srgbClr val="FBAE40"/>
          </p15:clr>
        </p15:guide>
        <p15:guide id="9" orient="horz" pos="572">
          <p15:clr>
            <a:srgbClr val="FBAE40"/>
          </p15:clr>
        </p15:guide>
        <p15:guide id="10" pos="3603">
          <p15:clr>
            <a:srgbClr val="FBAE40"/>
          </p15:clr>
        </p15:guide>
        <p15:guide id="11" orient="horz" pos="34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asic page">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AC6037CF-7687-449C-AFA3-68192B1AC777}"/>
              </a:ext>
            </a:extLst>
          </p:cNvPr>
          <p:cNvSpPr>
            <a:spLocks noGrp="1"/>
          </p:cNvSpPr>
          <p:nvPr>
            <p:ph type="body" sz="quarter" idx="10" hasCustomPrompt="1"/>
          </p:nvPr>
        </p:nvSpPr>
        <p:spPr>
          <a:xfrm>
            <a:off x="701750" y="1759417"/>
            <a:ext cx="5033888" cy="1379437"/>
          </a:xfrm>
          <a:prstGeom prst="rect">
            <a:avLst/>
          </a:prstGeom>
        </p:spPr>
        <p:txBody>
          <a:bodyPr vert="horz" lIns="0" tIns="0" rIns="0" bIns="0"/>
          <a:lstStyle>
            <a:lvl1pPr marL="0" marR="0" indent="0" algn="l" defTabSz="457200" rtl="0" eaLnBrk="1" fontAlgn="auto" latinLnBrk="0" hangingPunct="1">
              <a:lnSpc>
                <a:spcPts val="2100"/>
              </a:lnSpc>
              <a:spcBef>
                <a:spcPts val="1200"/>
              </a:spcBef>
              <a:spcAft>
                <a:spcPts val="300"/>
              </a:spcAft>
              <a:buClrTx/>
              <a:buSzTx/>
              <a:buFont typeface="Arial"/>
              <a:buNone/>
              <a:tabLst/>
              <a:defRPr lang="en-GB" sz="1600" b="0" i="0">
                <a:solidFill>
                  <a:schemeClr val="tx1"/>
                </a:solidFill>
                <a:effectLst/>
              </a:defRPr>
            </a:lvl1pPr>
            <a:lvl2pPr marL="457200" indent="0">
              <a:buNone/>
              <a:defRPr sz="1600" baseline="0"/>
            </a:lvl2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Oculorum</a:t>
            </a:r>
            <a:r>
              <a:rPr lang="en-GB" dirty="0"/>
              <a:t>, </a:t>
            </a:r>
            <a:r>
              <a:rPr lang="en-GB" dirty="0" err="1"/>
              <a:t>inquit</a:t>
            </a:r>
            <a:r>
              <a:rPr lang="en-GB" dirty="0"/>
              <a:t> Plato, </a:t>
            </a:r>
            <a:r>
              <a:rPr lang="en-GB" dirty="0" err="1"/>
              <a:t>est</a:t>
            </a:r>
            <a:r>
              <a:rPr lang="en-GB" dirty="0"/>
              <a:t> in </a:t>
            </a:r>
            <a:r>
              <a:rPr lang="en-GB" dirty="0" err="1"/>
              <a:t>nobis</a:t>
            </a:r>
            <a:r>
              <a:rPr lang="en-GB" dirty="0"/>
              <a:t> </a:t>
            </a:r>
            <a:r>
              <a:rPr lang="en-GB" dirty="0" err="1"/>
              <a:t>sensus</a:t>
            </a:r>
            <a:r>
              <a:rPr lang="en-GB" dirty="0"/>
              <a:t> </a:t>
            </a:r>
            <a:r>
              <a:rPr lang="en-GB" dirty="0" err="1"/>
              <a:t>acerrimus</a:t>
            </a:r>
            <a:r>
              <a:rPr lang="en-GB" dirty="0"/>
              <a:t>, </a:t>
            </a:r>
            <a:r>
              <a:rPr lang="en-GB" dirty="0" err="1"/>
              <a:t>quibus</a:t>
            </a:r>
            <a:r>
              <a:rPr lang="en-GB" dirty="0"/>
              <a:t> </a:t>
            </a:r>
            <a:r>
              <a:rPr lang="en-GB" dirty="0" err="1"/>
              <a:t>sapientiam</a:t>
            </a:r>
            <a:r>
              <a:rPr lang="en-GB" dirty="0"/>
              <a:t> non </a:t>
            </a:r>
            <a:r>
              <a:rPr lang="en-GB" dirty="0" err="1"/>
              <a:t>cernimus</a:t>
            </a:r>
            <a:r>
              <a:rPr lang="en-GB" dirty="0"/>
              <a:t>. </a:t>
            </a:r>
            <a:r>
              <a:rPr lang="en-GB" dirty="0" err="1"/>
              <a:t>Esse</a:t>
            </a:r>
            <a:r>
              <a:rPr lang="en-GB" dirty="0"/>
              <a:t> </a:t>
            </a:r>
            <a:r>
              <a:rPr lang="en-GB" dirty="0" err="1"/>
              <a:t>enim</a:t>
            </a:r>
            <a:r>
              <a:rPr lang="en-GB" dirty="0"/>
              <a:t> quam </a:t>
            </a:r>
            <a:r>
              <a:rPr lang="en-GB" dirty="0" err="1"/>
              <a:t>vellet</a:t>
            </a:r>
            <a:r>
              <a:rPr lang="en-GB" dirty="0"/>
              <a:t> </a:t>
            </a:r>
            <a:r>
              <a:rPr lang="en-GB" dirty="0" err="1"/>
              <a:t>iniquus</a:t>
            </a:r>
            <a:r>
              <a:rPr lang="en-GB" dirty="0"/>
              <a:t> </a:t>
            </a:r>
            <a:r>
              <a:rPr lang="en-GB" dirty="0" err="1"/>
              <a:t>iustus</a:t>
            </a:r>
            <a:r>
              <a:rPr lang="en-GB" dirty="0"/>
              <a:t> </a:t>
            </a:r>
            <a:r>
              <a:rPr lang="en-GB" dirty="0" err="1"/>
              <a:t>poterat</a:t>
            </a:r>
            <a:r>
              <a:rPr lang="en-GB" dirty="0"/>
              <a:t> </a:t>
            </a:r>
            <a:r>
              <a:rPr lang="en-GB" dirty="0" err="1"/>
              <a:t>inpune</a:t>
            </a:r>
            <a:r>
              <a:rPr lang="en-GB" dirty="0"/>
              <a:t>. Quasi </a:t>
            </a:r>
            <a:r>
              <a:rPr lang="en-GB" dirty="0" err="1"/>
              <a:t>vero</a:t>
            </a:r>
            <a:r>
              <a:rPr lang="en-GB" dirty="0"/>
              <a:t>, </a:t>
            </a:r>
            <a:r>
              <a:rPr lang="en-GB" dirty="0" err="1"/>
              <a:t>inquit</a:t>
            </a:r>
            <a:r>
              <a:rPr lang="en-GB" dirty="0"/>
              <a:t>, </a:t>
            </a:r>
            <a:r>
              <a:rPr lang="en-GB" dirty="0" err="1"/>
              <a:t>perpetua</a:t>
            </a:r>
            <a:r>
              <a:rPr lang="en-GB" dirty="0"/>
              <a:t> </a:t>
            </a:r>
            <a:r>
              <a:rPr lang="en-GB" dirty="0" err="1"/>
              <a:t>oratio</a:t>
            </a:r>
            <a:r>
              <a:rPr lang="en-GB" dirty="0"/>
              <a:t> </a:t>
            </a:r>
            <a:r>
              <a:rPr lang="en-GB" dirty="0" err="1"/>
              <a:t>rhetorum</a:t>
            </a:r>
            <a:r>
              <a:rPr lang="en-GB" dirty="0"/>
              <a:t> </a:t>
            </a:r>
            <a:r>
              <a:rPr lang="en-GB" dirty="0" err="1"/>
              <a:t>solum</a:t>
            </a:r>
            <a:r>
              <a:rPr lang="en-GB" dirty="0"/>
              <a:t>, non </a:t>
            </a:r>
            <a:r>
              <a:rPr lang="en-GB" dirty="0" err="1"/>
              <a:t>etiam</a:t>
            </a:r>
            <a:r>
              <a:rPr lang="en-GB" dirty="0"/>
              <a:t> </a:t>
            </a:r>
            <a:r>
              <a:rPr lang="en-GB" dirty="0" err="1"/>
              <a:t>philosophorum</a:t>
            </a:r>
            <a:r>
              <a:rPr lang="en-GB" dirty="0"/>
              <a:t> sit. </a:t>
            </a:r>
          </a:p>
        </p:txBody>
      </p:sp>
      <p:sp>
        <p:nvSpPr>
          <p:cNvPr id="8" name="Picture Placeholder 2">
            <a:extLst>
              <a:ext uri="{FF2B5EF4-FFF2-40B4-BE49-F238E27FC236}">
                <a16:creationId xmlns:a16="http://schemas.microsoft.com/office/drawing/2014/main" id="{373928D4-AEE2-42F6-82A1-8A1433D13F70}"/>
              </a:ext>
            </a:extLst>
          </p:cNvPr>
          <p:cNvSpPr>
            <a:spLocks noGrp="1"/>
          </p:cNvSpPr>
          <p:nvPr>
            <p:ph type="pic" sz="quarter" idx="12" hasCustomPrompt="1"/>
          </p:nvPr>
        </p:nvSpPr>
        <p:spPr>
          <a:xfrm>
            <a:off x="6096000" y="2138"/>
            <a:ext cx="6096000" cy="3420000"/>
          </a:xfrm>
          <a:prstGeom prst="rect">
            <a:avLst/>
          </a:prstGeom>
        </p:spPr>
        <p:txBody>
          <a:bodyPr tIns="1080000"/>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1">
                    <a:lumMod val="50000"/>
                  </a:schemeClr>
                </a:solidFill>
              </a:defRPr>
            </a:lvl1pPr>
          </a:lstStyle>
          <a:p>
            <a:r>
              <a:rPr lang="en-GB"/>
              <a:t>Insert picture click on the icon</a:t>
            </a:r>
          </a:p>
        </p:txBody>
      </p:sp>
      <p:sp>
        <p:nvSpPr>
          <p:cNvPr id="9" name="Picture Placeholder 2">
            <a:extLst>
              <a:ext uri="{FF2B5EF4-FFF2-40B4-BE49-F238E27FC236}">
                <a16:creationId xmlns:a16="http://schemas.microsoft.com/office/drawing/2014/main" id="{F1B32625-7AFE-466B-96F4-4CD77096B869}"/>
              </a:ext>
            </a:extLst>
          </p:cNvPr>
          <p:cNvSpPr>
            <a:spLocks noGrp="1"/>
          </p:cNvSpPr>
          <p:nvPr>
            <p:ph type="pic" sz="quarter" idx="13" hasCustomPrompt="1"/>
          </p:nvPr>
        </p:nvSpPr>
        <p:spPr>
          <a:xfrm>
            <a:off x="0" y="3429525"/>
            <a:ext cx="6096000" cy="3420000"/>
          </a:xfrm>
          <a:prstGeom prst="rect">
            <a:avLst/>
          </a:prstGeom>
        </p:spPr>
        <p:txBody>
          <a:bodyPr tIns="1080000"/>
          <a:lstStyle>
            <a:lvl1pPr marL="0" indent="0" algn="ctr">
              <a:buNone/>
              <a:defRPr sz="1600">
                <a:solidFill>
                  <a:schemeClr val="bg1">
                    <a:lumMod val="50000"/>
                  </a:schemeClr>
                </a:solidFill>
              </a:defRPr>
            </a:lvl1pPr>
          </a:lstStyle>
          <a:p>
            <a:r>
              <a:rPr lang="en-GB"/>
              <a:t>Insert picture click on the icon</a:t>
            </a:r>
          </a:p>
        </p:txBody>
      </p:sp>
      <p:sp>
        <p:nvSpPr>
          <p:cNvPr id="10" name="Text Placeholder 7">
            <a:extLst>
              <a:ext uri="{FF2B5EF4-FFF2-40B4-BE49-F238E27FC236}">
                <a16:creationId xmlns:a16="http://schemas.microsoft.com/office/drawing/2014/main" id="{B42B92E7-4321-4EF7-9AAA-FF70DB25219E}"/>
              </a:ext>
            </a:extLst>
          </p:cNvPr>
          <p:cNvSpPr>
            <a:spLocks noGrp="1"/>
          </p:cNvSpPr>
          <p:nvPr>
            <p:ph type="body" sz="quarter" idx="14" hasCustomPrompt="1"/>
          </p:nvPr>
        </p:nvSpPr>
        <p:spPr>
          <a:xfrm>
            <a:off x="6456364" y="3968750"/>
            <a:ext cx="5049836" cy="2339975"/>
          </a:xfrm>
          <a:prstGeom prst="rect">
            <a:avLst/>
          </a:prstGeom>
        </p:spPr>
        <p:txBody>
          <a:bodyPr vert="horz" lIns="0" tIns="0" rIns="0" bIns="0"/>
          <a:lstStyle>
            <a:lvl1pPr marL="0" marR="0" indent="0" algn="l" defTabSz="457200" rtl="0" eaLnBrk="1" fontAlgn="auto" latinLnBrk="0" hangingPunct="1">
              <a:lnSpc>
                <a:spcPts val="2100"/>
              </a:lnSpc>
              <a:spcBef>
                <a:spcPts val="1200"/>
              </a:spcBef>
              <a:spcAft>
                <a:spcPts val="300"/>
              </a:spcAft>
              <a:buClrTx/>
              <a:buSzTx/>
              <a:buFont typeface="Arial"/>
              <a:buNone/>
              <a:tabLst/>
              <a:defRPr lang="en-GB" sz="1600" b="0" i="0">
                <a:solidFill>
                  <a:schemeClr val="tx1"/>
                </a:solidFill>
                <a:effectLst/>
              </a:defRPr>
            </a:lvl1pPr>
            <a:lvl2pPr marL="457200" indent="0">
              <a:buNone/>
              <a:defRPr sz="1600" baseline="0"/>
            </a:lvl2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Oculorum</a:t>
            </a:r>
            <a:r>
              <a:rPr lang="en-GB"/>
              <a:t>, </a:t>
            </a:r>
            <a:r>
              <a:rPr lang="en-GB" err="1"/>
              <a:t>inquit</a:t>
            </a:r>
            <a:r>
              <a:rPr lang="en-GB"/>
              <a:t> Plato, </a:t>
            </a:r>
            <a:r>
              <a:rPr lang="en-GB" err="1"/>
              <a:t>est</a:t>
            </a:r>
            <a:r>
              <a:rPr lang="en-GB"/>
              <a:t> in </a:t>
            </a:r>
            <a:r>
              <a:rPr lang="en-GB" err="1"/>
              <a:t>nobis</a:t>
            </a:r>
            <a:r>
              <a:rPr lang="en-GB"/>
              <a:t> </a:t>
            </a:r>
            <a:r>
              <a:rPr lang="en-GB" err="1"/>
              <a:t>sensus</a:t>
            </a:r>
            <a:r>
              <a:rPr lang="en-GB"/>
              <a:t> </a:t>
            </a:r>
            <a:r>
              <a:rPr lang="en-GB" err="1"/>
              <a:t>acerrimus</a:t>
            </a:r>
            <a:r>
              <a:rPr lang="en-GB"/>
              <a:t>, </a:t>
            </a:r>
            <a:r>
              <a:rPr lang="en-GB" err="1"/>
              <a:t>quibus</a:t>
            </a:r>
            <a:r>
              <a:rPr lang="en-GB"/>
              <a:t> </a:t>
            </a:r>
            <a:r>
              <a:rPr lang="en-GB" err="1"/>
              <a:t>sapientiam</a:t>
            </a:r>
            <a:r>
              <a:rPr lang="en-GB"/>
              <a:t> non </a:t>
            </a:r>
            <a:r>
              <a:rPr lang="en-GB" err="1"/>
              <a:t>cernimus</a:t>
            </a:r>
            <a:r>
              <a:rPr lang="en-GB"/>
              <a:t>. </a:t>
            </a:r>
            <a:r>
              <a:rPr lang="en-GB" err="1"/>
              <a:t>Esse</a:t>
            </a:r>
            <a:r>
              <a:rPr lang="en-GB"/>
              <a:t> </a:t>
            </a:r>
            <a:r>
              <a:rPr lang="en-GB" err="1"/>
              <a:t>enim</a:t>
            </a:r>
            <a:r>
              <a:rPr lang="en-GB"/>
              <a:t> quam </a:t>
            </a:r>
            <a:r>
              <a:rPr lang="en-GB" err="1"/>
              <a:t>vellet</a:t>
            </a:r>
            <a:r>
              <a:rPr lang="en-GB"/>
              <a:t> </a:t>
            </a:r>
            <a:r>
              <a:rPr lang="en-GB" err="1"/>
              <a:t>iniquus</a:t>
            </a:r>
            <a:r>
              <a:rPr lang="en-GB"/>
              <a:t> </a:t>
            </a:r>
            <a:r>
              <a:rPr lang="en-GB" err="1"/>
              <a:t>iustus</a:t>
            </a:r>
            <a:r>
              <a:rPr lang="en-GB"/>
              <a:t> </a:t>
            </a:r>
            <a:r>
              <a:rPr lang="en-GB" err="1"/>
              <a:t>poterat</a:t>
            </a:r>
            <a:r>
              <a:rPr lang="en-GB"/>
              <a:t> </a:t>
            </a:r>
            <a:r>
              <a:rPr lang="en-GB" err="1"/>
              <a:t>inpune</a:t>
            </a:r>
            <a:r>
              <a:rPr lang="en-GB"/>
              <a:t>. Quasi </a:t>
            </a:r>
            <a:r>
              <a:rPr lang="en-GB" err="1"/>
              <a:t>vero</a:t>
            </a:r>
            <a:r>
              <a:rPr lang="en-GB"/>
              <a:t>, </a:t>
            </a:r>
            <a:r>
              <a:rPr lang="en-GB" err="1"/>
              <a:t>inquit</a:t>
            </a:r>
            <a:r>
              <a:rPr lang="en-GB"/>
              <a:t>, </a:t>
            </a:r>
            <a:r>
              <a:rPr lang="en-GB" err="1"/>
              <a:t>perpetua</a:t>
            </a:r>
            <a:r>
              <a:rPr lang="en-GB"/>
              <a:t> </a:t>
            </a:r>
            <a:r>
              <a:rPr lang="en-GB" err="1"/>
              <a:t>oratio</a:t>
            </a:r>
            <a:r>
              <a:rPr lang="en-GB"/>
              <a:t> </a:t>
            </a:r>
            <a:r>
              <a:rPr lang="en-GB" err="1"/>
              <a:t>rhetorum</a:t>
            </a:r>
            <a:r>
              <a:rPr lang="en-GB"/>
              <a:t> </a:t>
            </a:r>
            <a:r>
              <a:rPr lang="en-GB" err="1"/>
              <a:t>solum</a:t>
            </a:r>
            <a:r>
              <a:rPr lang="en-GB"/>
              <a:t>, non </a:t>
            </a:r>
            <a:r>
              <a:rPr lang="en-GB" err="1"/>
              <a:t>etiam</a:t>
            </a:r>
            <a:r>
              <a:rPr lang="en-GB"/>
              <a:t> </a:t>
            </a:r>
            <a:r>
              <a:rPr lang="en-GB" err="1"/>
              <a:t>philosophorum</a:t>
            </a:r>
            <a:r>
              <a:rPr lang="en-GB"/>
              <a:t> sit. </a:t>
            </a:r>
          </a:p>
        </p:txBody>
      </p:sp>
      <p:pic>
        <p:nvPicPr>
          <p:cNvPr id="12" name="Picture 11">
            <a:extLst>
              <a:ext uri="{FF2B5EF4-FFF2-40B4-BE49-F238E27FC236}">
                <a16:creationId xmlns:a16="http://schemas.microsoft.com/office/drawing/2014/main" id="{03097500-3242-40C5-8B7B-D5AC2EC9A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13" name="Text Placeholder 3">
            <a:extLst>
              <a:ext uri="{FF2B5EF4-FFF2-40B4-BE49-F238E27FC236}">
                <a16:creationId xmlns:a16="http://schemas.microsoft.com/office/drawing/2014/main" id="{325B86A7-63D4-4DE9-B332-31E7738D9BF3}"/>
              </a:ext>
            </a:extLst>
          </p:cNvPr>
          <p:cNvSpPr>
            <a:spLocks noGrp="1"/>
          </p:cNvSpPr>
          <p:nvPr>
            <p:ph type="body" sz="quarter" idx="11" hasCustomPrompt="1"/>
          </p:nvPr>
        </p:nvSpPr>
        <p:spPr>
          <a:xfrm>
            <a:off x="712788" y="721140"/>
            <a:ext cx="5022850"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3522790433"/>
      </p:ext>
    </p:extLst>
  </p:cSld>
  <p:clrMapOvr>
    <a:masterClrMapping/>
  </p:clrMapOvr>
  <p:extLst>
    <p:ext uri="{DCECCB84-F9BA-43D5-87BE-67443E8EF086}">
      <p15:sldGuideLst xmlns:p15="http://schemas.microsoft.com/office/powerpoint/2012/main">
        <p15:guide id="1" pos="3840">
          <p15:clr>
            <a:srgbClr val="FBAE40"/>
          </p15:clr>
        </p15:guide>
        <p15:guide id="2" pos="438">
          <p15:clr>
            <a:srgbClr val="FBAE40"/>
          </p15:clr>
        </p15:guide>
        <p15:guide id="3" pos="7242">
          <p15:clr>
            <a:srgbClr val="FBAE40"/>
          </p15:clr>
        </p15:guide>
        <p15:guide id="4" pos="3613">
          <p15:clr>
            <a:srgbClr val="FBAE40"/>
          </p15:clr>
        </p15:guide>
        <p15:guide id="5" pos="4067">
          <p15:clr>
            <a:srgbClr val="FBAE40"/>
          </p15:clr>
        </p15:guide>
        <p15:guide id="6" orient="horz" pos="572">
          <p15:clr>
            <a:srgbClr val="FBAE40"/>
          </p15:clr>
        </p15:guide>
        <p15:guide id="7" orient="horz" pos="346">
          <p15:clr>
            <a:srgbClr val="FBAE40"/>
          </p15:clr>
        </p15:guide>
        <p15:guide id="8" orient="horz" pos="3974">
          <p15:clr>
            <a:srgbClr val="FBAE40"/>
          </p15:clr>
        </p15:guide>
        <p15:guide id="9"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break with im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49869" r="-1"/>
          <a:stretch/>
        </p:blipFill>
        <p:spPr>
          <a:xfrm>
            <a:off x="2" y="0"/>
            <a:ext cx="6111950" cy="6858000"/>
          </a:xfrm>
          <a:prstGeom prst="rect">
            <a:avLst/>
          </a:prstGeom>
        </p:spPr>
      </p:pic>
      <p:sp>
        <p:nvSpPr>
          <p:cNvPr id="10" name="Text Placeholder 9"/>
          <p:cNvSpPr>
            <a:spLocks noGrp="1"/>
          </p:cNvSpPr>
          <p:nvPr>
            <p:ph type="body" sz="quarter" idx="11" hasCustomPrompt="1"/>
          </p:nvPr>
        </p:nvSpPr>
        <p:spPr>
          <a:xfrm>
            <a:off x="2" y="0"/>
            <a:ext cx="5375273" cy="6858000"/>
          </a:xfrm>
          <a:prstGeom prst="rect">
            <a:avLst/>
          </a:prstGeom>
          <a:noFill/>
        </p:spPr>
        <p:txBody>
          <a:bodyPr lIns="684000" tIns="828000" rIns="360000"/>
          <a:lstStyle>
            <a:lvl1pPr marL="0" indent="0" algn="l">
              <a:buFont typeface="Arial" panose="020B0604020202020204" pitchFamily="34" charset="0"/>
              <a:buNone/>
              <a:defRPr lang="fr-FR" sz="3600" b="0" i="0" baseline="0" smtClean="0">
                <a:solidFill>
                  <a:schemeClr val="bg1"/>
                </a:solidFill>
                <a:effectLst/>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GB" dirty="0"/>
              <a:t>This layout is a section break with an image on the right.</a:t>
            </a:r>
          </a:p>
        </p:txBody>
      </p:sp>
      <p:sp>
        <p:nvSpPr>
          <p:cNvPr id="18" name="Text Placeholder 7"/>
          <p:cNvSpPr>
            <a:spLocks noGrp="1"/>
          </p:cNvSpPr>
          <p:nvPr>
            <p:ph type="body" sz="quarter" idx="14" hasCustomPrompt="1"/>
          </p:nvPr>
        </p:nvSpPr>
        <p:spPr>
          <a:xfrm>
            <a:off x="695325" y="3013104"/>
            <a:ext cx="4673526" cy="1603003"/>
          </a:xfrm>
          <a:prstGeom prst="rect">
            <a:avLst/>
          </a:prstGeom>
        </p:spPr>
        <p:txBody>
          <a:bodyPr vert="horz" wrap="square" lIns="0" tIns="0" rIns="0" bIns="0">
            <a:spAutoFit/>
          </a:bodyPr>
          <a:lstStyle>
            <a:lvl1pPr marL="0" marR="0" indent="0" algn="l" defTabSz="457200" rtl="0" eaLnBrk="1" fontAlgn="auto" latinLnBrk="0" hangingPunct="1">
              <a:lnSpc>
                <a:spcPts val="2500"/>
              </a:lnSpc>
              <a:spcBef>
                <a:spcPts val="1200"/>
              </a:spcBef>
              <a:spcAft>
                <a:spcPts val="300"/>
              </a:spcAft>
              <a:buClrTx/>
              <a:buSzTx/>
              <a:buFont typeface="Arial"/>
              <a:buNone/>
              <a:tabLst/>
              <a:defRPr lang="en-GB" sz="2000" b="0" i="0" baseline="0">
                <a:solidFill>
                  <a:schemeClr val="bg1"/>
                </a:solidFill>
                <a:effectLst/>
                <a:latin typeface="Arial" charset="0"/>
                <a:ea typeface="Arial" charset="0"/>
                <a:cs typeface="Arial" charset="0"/>
              </a:defRPr>
            </a:lvl1pPr>
            <a:lvl2pPr marL="457200" indent="0">
              <a:buNone/>
              <a:defRPr sz="1600" baseline="0"/>
            </a:lvl2pPr>
          </a:lstStyle>
          <a:p>
            <a:r>
              <a:rPr lang="en-GB" err="1"/>
              <a:t>Expressa</a:t>
            </a:r>
            <a:r>
              <a:rPr lang="en-GB" dirty="0"/>
              <a:t> </a:t>
            </a:r>
            <a:r>
              <a:rPr lang="en-GB" dirty="0" err="1"/>
              <a:t>vero</a:t>
            </a:r>
            <a:r>
              <a:rPr lang="en-GB" dirty="0"/>
              <a:t> in </a:t>
            </a:r>
            <a:r>
              <a:rPr lang="en-GB" dirty="0" err="1"/>
              <a:t>iis</a:t>
            </a:r>
            <a:r>
              <a:rPr lang="en-GB" dirty="0"/>
              <a:t> </a:t>
            </a:r>
            <a:r>
              <a:rPr lang="en-GB" dirty="0" err="1"/>
              <a:t>aetatibus</a:t>
            </a:r>
            <a:r>
              <a:rPr lang="en-GB" dirty="0"/>
              <a:t>, quae </a:t>
            </a:r>
            <a:r>
              <a:rPr lang="en-GB" dirty="0" err="1"/>
              <a:t>iam</a:t>
            </a:r>
            <a:r>
              <a:rPr lang="en-GB" dirty="0"/>
              <a:t> </a:t>
            </a:r>
            <a:r>
              <a:rPr lang="en-GB" dirty="0" err="1"/>
              <a:t>confirmatae</a:t>
            </a:r>
            <a:r>
              <a:rPr lang="en-GB" dirty="0"/>
              <a:t> </a:t>
            </a:r>
            <a:r>
              <a:rPr lang="en-GB" dirty="0" err="1"/>
              <a:t>sunt</a:t>
            </a:r>
            <a:r>
              <a:rPr lang="en-GB" dirty="0"/>
              <a:t>. Quid Zeno? </a:t>
            </a:r>
            <a:r>
              <a:rPr lang="en-GB" dirty="0" err="1"/>
              <a:t>Iam</a:t>
            </a:r>
            <a:r>
              <a:rPr lang="en-GB" dirty="0"/>
              <a:t> in </a:t>
            </a:r>
            <a:r>
              <a:rPr lang="en-GB" dirty="0" err="1"/>
              <a:t>altera</a:t>
            </a:r>
            <a:r>
              <a:rPr lang="en-GB" dirty="0"/>
              <a:t> </a:t>
            </a:r>
            <a:r>
              <a:rPr lang="en-GB" dirty="0" err="1"/>
              <a:t>philosophiae</a:t>
            </a:r>
            <a:r>
              <a:rPr lang="en-GB" dirty="0"/>
              <a:t> parte. </a:t>
            </a:r>
            <a:r>
              <a:rPr lang="en-GB" dirty="0" err="1"/>
              <a:t>Hunc</a:t>
            </a:r>
            <a:r>
              <a:rPr lang="en-GB" dirty="0"/>
              <a:t> </a:t>
            </a:r>
            <a:r>
              <a:rPr lang="en-GB" dirty="0" err="1"/>
              <a:t>vos</a:t>
            </a:r>
            <a:r>
              <a:rPr lang="en-GB" dirty="0"/>
              <a:t> </a:t>
            </a:r>
            <a:r>
              <a:rPr lang="en-GB" dirty="0" err="1"/>
              <a:t>beatum</a:t>
            </a:r>
            <a:r>
              <a:rPr lang="en-GB" dirty="0"/>
              <a:t>; </a:t>
            </a:r>
            <a:r>
              <a:rPr lang="en-GB" dirty="0" err="1"/>
              <a:t>Quia</a:t>
            </a:r>
            <a:r>
              <a:rPr lang="en-GB" dirty="0"/>
              <a:t> </a:t>
            </a:r>
            <a:r>
              <a:rPr lang="en-GB" dirty="0" err="1"/>
              <a:t>nec</a:t>
            </a:r>
            <a:r>
              <a:rPr lang="en-GB" dirty="0"/>
              <a:t> </a:t>
            </a:r>
            <a:r>
              <a:rPr lang="en-GB" dirty="0" err="1"/>
              <a:t>honesto</a:t>
            </a:r>
            <a:r>
              <a:rPr lang="en-GB" dirty="0"/>
              <a:t> </a:t>
            </a:r>
            <a:r>
              <a:rPr lang="en-GB" dirty="0" err="1"/>
              <a:t>quic</a:t>
            </a:r>
            <a:r>
              <a:rPr lang="en-GB" dirty="0"/>
              <a:t> quam </a:t>
            </a:r>
            <a:r>
              <a:rPr lang="en-GB" dirty="0" err="1"/>
              <a:t>honestius</a:t>
            </a:r>
            <a:r>
              <a:rPr lang="en-GB" dirty="0"/>
              <a:t> </a:t>
            </a:r>
            <a:r>
              <a:rPr lang="en-GB" dirty="0" err="1"/>
              <a:t>nec</a:t>
            </a:r>
            <a:endParaRPr lang="en-GB" dirty="0"/>
          </a:p>
        </p:txBody>
      </p:sp>
      <p:sp>
        <p:nvSpPr>
          <p:cNvPr id="5" name="Picture Placeholder 4"/>
          <p:cNvSpPr>
            <a:spLocks noGrp="1"/>
          </p:cNvSpPr>
          <p:nvPr>
            <p:ph type="pic" sz="quarter" idx="15" hasCustomPrompt="1"/>
          </p:nvPr>
        </p:nvSpPr>
        <p:spPr>
          <a:xfrm>
            <a:off x="6105525" y="0"/>
            <a:ext cx="6086475" cy="6858000"/>
          </a:xfrm>
          <a:prstGeom prst="rect">
            <a:avLst/>
          </a:prstGeom>
        </p:spPr>
        <p:txBody>
          <a:bodyPr tIns="2808000"/>
          <a:lstStyle>
            <a:lvl1pPr marL="0" indent="0" algn="ctr">
              <a:buNone/>
              <a:defRPr sz="1600">
                <a:solidFill>
                  <a:schemeClr val="bg1">
                    <a:lumMod val="50000"/>
                  </a:schemeClr>
                </a:solidFill>
              </a:defRPr>
            </a:lvl1pPr>
          </a:lstStyle>
          <a:p>
            <a:r>
              <a:rPr lang="en-GB"/>
              <a:t>Insert picture click on icon</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Tree>
    <p:extLst>
      <p:ext uri="{BB962C8B-B14F-4D97-AF65-F5344CB8AC3E}">
        <p14:creationId xmlns:p14="http://schemas.microsoft.com/office/powerpoint/2010/main" val="1304444655"/>
      </p:ext>
    </p:extLst>
  </p:cSld>
  <p:clrMapOvr>
    <a:masterClrMapping/>
  </p:clrMapOvr>
  <p:extLst>
    <p:ext uri="{DCECCB84-F9BA-43D5-87BE-67443E8EF086}">
      <p15:sldGuideLst xmlns:p15="http://schemas.microsoft.com/office/powerpoint/2012/main">
        <p15:guide id="1" pos="7242">
          <p15:clr>
            <a:srgbClr val="FBAE40"/>
          </p15:clr>
        </p15:guide>
        <p15:guide id="2" pos="438">
          <p15:clr>
            <a:srgbClr val="FBAE40"/>
          </p15:clr>
        </p15:guide>
        <p15:guide id="3" pos="3840">
          <p15:clr>
            <a:srgbClr val="FBAE40"/>
          </p15:clr>
        </p15:guide>
        <p15:guide id="4" orient="horz" pos="346">
          <p15:clr>
            <a:srgbClr val="FBAE40"/>
          </p15:clr>
        </p15:guide>
        <p15:guide id="5" orient="horz" pos="3974">
          <p15:clr>
            <a:srgbClr val="FBAE40"/>
          </p15:clr>
        </p15:guide>
        <p15:guide id="6" orient="horz" pos="2160">
          <p15:clr>
            <a:srgbClr val="FBAE40"/>
          </p15:clr>
        </p15:guide>
        <p15:guide id="7" pos="4067">
          <p15:clr>
            <a:srgbClr val="FBAE40"/>
          </p15:clr>
        </p15:guide>
        <p15:guide id="8" pos="3386">
          <p15:clr>
            <a:srgbClr val="FBAE40"/>
          </p15:clr>
        </p15:guide>
        <p15:guide id="9" orient="horz" pos="572">
          <p15:clr>
            <a:srgbClr val="FBAE40"/>
          </p15:clr>
        </p15:guide>
        <p15:guide id="10" pos="36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break with imag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9869" r="-1"/>
          <a:stretch/>
        </p:blipFill>
        <p:spPr>
          <a:xfrm>
            <a:off x="6080050" y="0"/>
            <a:ext cx="6111950" cy="6858000"/>
          </a:xfrm>
          <a:prstGeom prst="rect">
            <a:avLst/>
          </a:prstGeom>
        </p:spPr>
      </p:pic>
      <p:sp>
        <p:nvSpPr>
          <p:cNvPr id="10" name="Text Placeholder 9"/>
          <p:cNvSpPr>
            <a:spLocks noGrp="1"/>
          </p:cNvSpPr>
          <p:nvPr>
            <p:ph type="body" sz="quarter" idx="11" hasCustomPrompt="1"/>
          </p:nvPr>
        </p:nvSpPr>
        <p:spPr>
          <a:xfrm>
            <a:off x="6104058" y="0"/>
            <a:ext cx="5375273" cy="6858000"/>
          </a:xfrm>
          <a:prstGeom prst="rect">
            <a:avLst/>
          </a:prstGeom>
          <a:noFill/>
        </p:spPr>
        <p:txBody>
          <a:bodyPr lIns="684000" tIns="828000" rIns="360000"/>
          <a:lstStyle>
            <a:lvl1pPr marL="0" indent="0" algn="l">
              <a:buFont typeface="Arial" panose="020B0604020202020204" pitchFamily="34" charset="0"/>
              <a:buNone/>
              <a:defRPr lang="fr-FR" sz="3600" b="0" i="0" baseline="0" smtClean="0">
                <a:solidFill>
                  <a:schemeClr val="bg1"/>
                </a:solidFill>
                <a:effectLst/>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GB" dirty="0"/>
              <a:t>This layout is a section break with an image on the left.</a:t>
            </a:r>
          </a:p>
        </p:txBody>
      </p:sp>
      <p:sp>
        <p:nvSpPr>
          <p:cNvPr id="18" name="Text Placeholder 7"/>
          <p:cNvSpPr>
            <a:spLocks noGrp="1"/>
          </p:cNvSpPr>
          <p:nvPr>
            <p:ph type="body" sz="quarter" idx="14" hasCustomPrompt="1"/>
          </p:nvPr>
        </p:nvSpPr>
        <p:spPr>
          <a:xfrm>
            <a:off x="6829813" y="2787799"/>
            <a:ext cx="4673526" cy="1603003"/>
          </a:xfrm>
          <a:prstGeom prst="rect">
            <a:avLst/>
          </a:prstGeom>
        </p:spPr>
        <p:txBody>
          <a:bodyPr vert="horz" wrap="square" lIns="0" tIns="0" rIns="0" bIns="0">
            <a:spAutoFit/>
          </a:bodyPr>
          <a:lstStyle>
            <a:lvl1pPr marL="0" marR="0" indent="0" algn="l" defTabSz="457200" rtl="0" eaLnBrk="1" fontAlgn="auto" latinLnBrk="0" hangingPunct="1">
              <a:lnSpc>
                <a:spcPts val="2500"/>
              </a:lnSpc>
              <a:spcBef>
                <a:spcPts val="1200"/>
              </a:spcBef>
              <a:spcAft>
                <a:spcPts val="300"/>
              </a:spcAft>
              <a:buClrTx/>
              <a:buSzTx/>
              <a:buFont typeface="Arial"/>
              <a:buNone/>
              <a:tabLst/>
              <a:defRPr lang="en-GB" sz="2000" b="0" i="0" baseline="0">
                <a:solidFill>
                  <a:schemeClr val="bg1"/>
                </a:solidFill>
                <a:effectLst/>
                <a:latin typeface="Arial" charset="0"/>
                <a:ea typeface="Arial" charset="0"/>
                <a:cs typeface="Arial" charset="0"/>
              </a:defRPr>
            </a:lvl1pPr>
            <a:lvl2pPr marL="457200" indent="0">
              <a:buNone/>
              <a:defRPr sz="1600" baseline="0"/>
            </a:lvl2pPr>
          </a:lstStyle>
          <a:p>
            <a:r>
              <a:rPr lang="en-GB" err="1"/>
              <a:t>Expressa</a:t>
            </a:r>
            <a:r>
              <a:rPr lang="en-GB" dirty="0"/>
              <a:t> </a:t>
            </a:r>
            <a:r>
              <a:rPr lang="en-GB" dirty="0" err="1"/>
              <a:t>vero</a:t>
            </a:r>
            <a:r>
              <a:rPr lang="en-GB" dirty="0"/>
              <a:t> in </a:t>
            </a:r>
            <a:r>
              <a:rPr lang="en-GB" dirty="0" err="1"/>
              <a:t>iis</a:t>
            </a:r>
            <a:r>
              <a:rPr lang="en-GB" dirty="0"/>
              <a:t> </a:t>
            </a:r>
            <a:r>
              <a:rPr lang="en-GB" dirty="0" err="1"/>
              <a:t>aetatibus</a:t>
            </a:r>
            <a:r>
              <a:rPr lang="en-GB" dirty="0"/>
              <a:t>, quae </a:t>
            </a:r>
            <a:r>
              <a:rPr lang="en-GB" dirty="0" err="1"/>
              <a:t>iam</a:t>
            </a:r>
            <a:r>
              <a:rPr lang="en-GB" dirty="0"/>
              <a:t> </a:t>
            </a:r>
            <a:r>
              <a:rPr lang="en-GB" dirty="0" err="1"/>
              <a:t>confirmatae</a:t>
            </a:r>
            <a:r>
              <a:rPr lang="en-GB" dirty="0"/>
              <a:t> </a:t>
            </a:r>
            <a:r>
              <a:rPr lang="en-GB" dirty="0" err="1"/>
              <a:t>sunt</a:t>
            </a:r>
            <a:r>
              <a:rPr lang="en-GB" dirty="0"/>
              <a:t>. Quid Zeno? </a:t>
            </a:r>
            <a:r>
              <a:rPr lang="en-GB" dirty="0" err="1"/>
              <a:t>Iam</a:t>
            </a:r>
            <a:r>
              <a:rPr lang="en-GB" dirty="0"/>
              <a:t> in </a:t>
            </a:r>
            <a:r>
              <a:rPr lang="en-GB" dirty="0" err="1"/>
              <a:t>altera</a:t>
            </a:r>
            <a:r>
              <a:rPr lang="en-GB" dirty="0"/>
              <a:t> </a:t>
            </a:r>
            <a:r>
              <a:rPr lang="en-GB" dirty="0" err="1"/>
              <a:t>philosophiae</a:t>
            </a:r>
            <a:r>
              <a:rPr lang="en-GB" dirty="0"/>
              <a:t> parte. </a:t>
            </a:r>
            <a:r>
              <a:rPr lang="en-GB" dirty="0" err="1"/>
              <a:t>Hunc</a:t>
            </a:r>
            <a:r>
              <a:rPr lang="en-GB" dirty="0"/>
              <a:t> </a:t>
            </a:r>
            <a:r>
              <a:rPr lang="en-GB" dirty="0" err="1"/>
              <a:t>vos</a:t>
            </a:r>
            <a:r>
              <a:rPr lang="en-GB" dirty="0"/>
              <a:t> </a:t>
            </a:r>
            <a:r>
              <a:rPr lang="en-GB" dirty="0" err="1"/>
              <a:t>beatum</a:t>
            </a:r>
            <a:r>
              <a:rPr lang="en-GB" dirty="0"/>
              <a:t>; </a:t>
            </a:r>
            <a:r>
              <a:rPr lang="en-GB" dirty="0" err="1"/>
              <a:t>Quia</a:t>
            </a:r>
            <a:r>
              <a:rPr lang="en-GB" dirty="0"/>
              <a:t> </a:t>
            </a:r>
            <a:r>
              <a:rPr lang="en-GB" dirty="0" err="1"/>
              <a:t>nec</a:t>
            </a:r>
            <a:r>
              <a:rPr lang="en-GB" dirty="0"/>
              <a:t> </a:t>
            </a:r>
            <a:r>
              <a:rPr lang="en-GB" dirty="0" err="1"/>
              <a:t>honesto</a:t>
            </a:r>
            <a:r>
              <a:rPr lang="en-GB" dirty="0"/>
              <a:t> </a:t>
            </a:r>
            <a:r>
              <a:rPr lang="en-GB" dirty="0" err="1"/>
              <a:t>quic</a:t>
            </a:r>
            <a:r>
              <a:rPr lang="en-GB" dirty="0"/>
              <a:t> quam </a:t>
            </a:r>
            <a:r>
              <a:rPr lang="en-GB" dirty="0" err="1"/>
              <a:t>honestius</a:t>
            </a:r>
            <a:r>
              <a:rPr lang="en-GB" dirty="0"/>
              <a:t> </a:t>
            </a:r>
            <a:r>
              <a:rPr lang="en-GB" dirty="0" err="1"/>
              <a:t>nec</a:t>
            </a:r>
            <a:endParaRPr lang="en-GB" dirty="0"/>
          </a:p>
        </p:txBody>
      </p:sp>
      <p:sp>
        <p:nvSpPr>
          <p:cNvPr id="5" name="Picture Placeholder 4"/>
          <p:cNvSpPr>
            <a:spLocks noGrp="1"/>
          </p:cNvSpPr>
          <p:nvPr>
            <p:ph type="pic" sz="quarter" idx="15" hasCustomPrompt="1"/>
          </p:nvPr>
        </p:nvSpPr>
        <p:spPr>
          <a:xfrm>
            <a:off x="-6425" y="0"/>
            <a:ext cx="6086475" cy="6858000"/>
          </a:xfrm>
          <a:prstGeom prst="rect">
            <a:avLst/>
          </a:prstGeom>
        </p:spPr>
        <p:txBody>
          <a:bodyPr tIns="2808000"/>
          <a:lstStyle>
            <a:lvl1pPr marL="0" indent="0" algn="ctr">
              <a:buNone/>
              <a:defRPr sz="1600">
                <a:solidFill>
                  <a:schemeClr val="bg1">
                    <a:lumMod val="50000"/>
                  </a:schemeClr>
                </a:solidFill>
              </a:defRPr>
            </a:lvl1pPr>
          </a:lstStyle>
          <a:p>
            <a:r>
              <a:rPr lang="en-GB"/>
              <a:t>Insert picture click on icon</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7013" y="287676"/>
            <a:ext cx="1782977" cy="274578"/>
          </a:xfrm>
          <a:prstGeom prst="rect">
            <a:avLst/>
          </a:prstGeom>
        </p:spPr>
      </p:pic>
    </p:spTree>
    <p:extLst>
      <p:ext uri="{BB962C8B-B14F-4D97-AF65-F5344CB8AC3E}">
        <p14:creationId xmlns:p14="http://schemas.microsoft.com/office/powerpoint/2010/main" val="1882818070"/>
      </p:ext>
    </p:extLst>
  </p:cSld>
  <p:clrMapOvr>
    <a:masterClrMapping/>
  </p:clrMapOvr>
  <p:extLst>
    <p:ext uri="{DCECCB84-F9BA-43D5-87BE-67443E8EF086}">
      <p15:sldGuideLst xmlns:p15="http://schemas.microsoft.com/office/powerpoint/2012/main">
        <p15:guide id="1" pos="7242">
          <p15:clr>
            <a:srgbClr val="FBAE40"/>
          </p15:clr>
        </p15:guide>
        <p15:guide id="2" pos="438">
          <p15:clr>
            <a:srgbClr val="FBAE40"/>
          </p15:clr>
        </p15:guide>
        <p15:guide id="3" pos="3840">
          <p15:clr>
            <a:srgbClr val="FBAE40"/>
          </p15:clr>
        </p15:guide>
        <p15:guide id="4" orient="horz" pos="346">
          <p15:clr>
            <a:srgbClr val="FBAE40"/>
          </p15:clr>
        </p15:guide>
        <p15:guide id="5" orient="horz" pos="3974">
          <p15:clr>
            <a:srgbClr val="FBAE40"/>
          </p15:clr>
        </p15:guide>
        <p15:guide id="6" orient="horz" pos="2160">
          <p15:clr>
            <a:srgbClr val="FBAE40"/>
          </p15:clr>
        </p15:guide>
        <p15:guide id="7" pos="4294">
          <p15:clr>
            <a:srgbClr val="FBAE40"/>
          </p15:clr>
        </p15:guide>
        <p15:guide id="8" pos="3386">
          <p15:clr>
            <a:srgbClr val="FBAE40"/>
          </p15:clr>
        </p15:guide>
        <p15:guide id="9" orient="horz" pos="572">
          <p15:clr>
            <a:srgbClr val="FBAE40"/>
          </p15:clr>
        </p15:guide>
        <p15:guide id="10" pos="3603">
          <p15:clr>
            <a:srgbClr val="FBAE40"/>
          </p15:clr>
        </p15:guide>
        <p15:guide id="11" pos="40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11" name="Text Placeholder 7"/>
          <p:cNvSpPr>
            <a:spLocks noGrp="1"/>
          </p:cNvSpPr>
          <p:nvPr>
            <p:ph type="body" sz="quarter" idx="10" hasCustomPrompt="1"/>
          </p:nvPr>
        </p:nvSpPr>
        <p:spPr>
          <a:xfrm>
            <a:off x="695325" y="2028571"/>
            <a:ext cx="10801350" cy="3671850"/>
          </a:xfrm>
          <a:prstGeom prst="rect">
            <a:avLst/>
          </a:prstGeom>
        </p:spPr>
        <p:txBody>
          <a:bodyPr vert="horz" wrap="square" lIns="0" tIns="0" rIns="0" bIns="0" numCol="2" spcCol="720000">
            <a:noAutofit/>
          </a:bodyPr>
          <a:lstStyle>
            <a:lvl1pPr marL="0" marR="0" indent="0" algn="l" defTabSz="457200" rtl="0" eaLnBrk="1" fontAlgn="auto" latinLnBrk="0" hangingPunct="1">
              <a:lnSpc>
                <a:spcPts val="2200"/>
              </a:lnSpc>
              <a:spcBef>
                <a:spcPts val="1200"/>
              </a:spcBef>
              <a:spcAft>
                <a:spcPts val="300"/>
              </a:spcAft>
              <a:buClrTx/>
              <a:buSzTx/>
              <a:buFont typeface="Arial"/>
              <a:buNone/>
              <a:tabLst/>
              <a:defRPr lang="en-GB" sz="1600" b="0" i="0" baseline="0">
                <a:effectLst/>
                <a:latin typeface="+mn-lt"/>
              </a:defRPr>
            </a:lvl1pPr>
            <a:lvl2pPr marL="457200" indent="0">
              <a:buNone/>
              <a:defRPr sz="1600" baseline="0"/>
            </a:lvl2pPr>
          </a:lstStyle>
          <a:p>
            <a:r>
              <a:rPr lang="en-GB"/>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Oculorum</a:t>
            </a:r>
            <a:r>
              <a:rPr lang="en-GB" dirty="0"/>
              <a:t>, </a:t>
            </a:r>
            <a:r>
              <a:rPr lang="en-GB" dirty="0" err="1"/>
              <a:t>inquit</a:t>
            </a:r>
            <a:r>
              <a:rPr lang="en-GB" dirty="0"/>
              <a:t> Plato, </a:t>
            </a:r>
            <a:r>
              <a:rPr lang="en-GB" dirty="0" err="1"/>
              <a:t>est</a:t>
            </a:r>
            <a:r>
              <a:rPr lang="en-GB" dirty="0"/>
              <a:t> in </a:t>
            </a:r>
            <a:r>
              <a:rPr lang="en-GB" dirty="0" err="1"/>
              <a:t>nobis</a:t>
            </a:r>
            <a:r>
              <a:rPr lang="en-GB" dirty="0"/>
              <a:t> </a:t>
            </a:r>
            <a:r>
              <a:rPr lang="en-GB" dirty="0" err="1"/>
              <a:t>sensus</a:t>
            </a:r>
            <a:r>
              <a:rPr lang="en-GB" dirty="0"/>
              <a:t> </a:t>
            </a:r>
            <a:r>
              <a:rPr lang="en-GB" dirty="0" err="1"/>
              <a:t>acerrimus</a:t>
            </a:r>
            <a:r>
              <a:rPr lang="en-GB" dirty="0"/>
              <a:t>, </a:t>
            </a:r>
            <a:r>
              <a:rPr lang="en-GB" dirty="0" err="1"/>
              <a:t>quibus</a:t>
            </a:r>
            <a:r>
              <a:rPr lang="en-GB" dirty="0"/>
              <a:t> </a:t>
            </a:r>
            <a:r>
              <a:rPr lang="en-GB" dirty="0" err="1"/>
              <a:t>sapientiam</a:t>
            </a:r>
            <a:r>
              <a:rPr lang="en-GB" dirty="0"/>
              <a:t> non </a:t>
            </a:r>
            <a:r>
              <a:rPr lang="en-GB" dirty="0" err="1"/>
              <a:t>cernimus</a:t>
            </a:r>
            <a:r>
              <a:rPr lang="en-GB" dirty="0"/>
              <a:t>. </a:t>
            </a:r>
            <a:r>
              <a:rPr lang="en-GB" dirty="0" err="1"/>
              <a:t>Esse</a:t>
            </a:r>
            <a:r>
              <a:rPr lang="en-GB" dirty="0"/>
              <a:t> </a:t>
            </a:r>
            <a:r>
              <a:rPr lang="en-GB" dirty="0" err="1"/>
              <a:t>enim</a:t>
            </a:r>
            <a:r>
              <a:rPr lang="en-GB" dirty="0"/>
              <a:t> quam </a:t>
            </a:r>
            <a:r>
              <a:rPr lang="en-GB" dirty="0" err="1"/>
              <a:t>vellet</a:t>
            </a:r>
            <a:r>
              <a:rPr lang="en-GB" dirty="0"/>
              <a:t> </a:t>
            </a:r>
            <a:r>
              <a:rPr lang="en-GB" dirty="0" err="1"/>
              <a:t>iniquus</a:t>
            </a:r>
            <a:r>
              <a:rPr lang="en-GB" dirty="0"/>
              <a:t> </a:t>
            </a:r>
            <a:r>
              <a:rPr lang="en-GB" dirty="0" err="1"/>
              <a:t>iustus</a:t>
            </a:r>
            <a:r>
              <a:rPr lang="en-GB" dirty="0"/>
              <a:t> </a:t>
            </a:r>
            <a:r>
              <a:rPr lang="en-GB" dirty="0" err="1"/>
              <a:t>poterat</a:t>
            </a:r>
            <a:r>
              <a:rPr lang="en-GB" dirty="0"/>
              <a:t> </a:t>
            </a:r>
            <a:r>
              <a:rPr lang="en-GB" dirty="0" err="1"/>
              <a:t>inpune</a:t>
            </a:r>
            <a:r>
              <a:rPr lang="en-GB" dirty="0"/>
              <a:t>. Quasi </a:t>
            </a:r>
            <a:r>
              <a:rPr lang="en-GB" dirty="0" err="1"/>
              <a:t>vero</a:t>
            </a:r>
            <a:r>
              <a:rPr lang="en-GB" dirty="0"/>
              <a:t>, </a:t>
            </a:r>
            <a:r>
              <a:rPr lang="en-GB" dirty="0" err="1"/>
              <a:t>inquit</a:t>
            </a:r>
            <a:r>
              <a:rPr lang="en-GB" dirty="0"/>
              <a:t>, </a:t>
            </a:r>
            <a:r>
              <a:rPr lang="en-GB" dirty="0" err="1"/>
              <a:t>perpetua</a:t>
            </a:r>
            <a:r>
              <a:rPr lang="en-GB" dirty="0"/>
              <a:t> </a:t>
            </a:r>
            <a:r>
              <a:rPr lang="en-GB" dirty="0" err="1"/>
              <a:t>oratio</a:t>
            </a:r>
            <a:r>
              <a:rPr lang="en-GB" dirty="0"/>
              <a:t> </a:t>
            </a:r>
            <a:r>
              <a:rPr lang="en-GB" dirty="0" err="1"/>
              <a:t>rhetorum</a:t>
            </a:r>
            <a:r>
              <a:rPr lang="en-GB" dirty="0"/>
              <a:t> </a:t>
            </a:r>
            <a:r>
              <a:rPr lang="en-GB" dirty="0" err="1"/>
              <a:t>solum</a:t>
            </a:r>
            <a:r>
              <a:rPr lang="en-GB" dirty="0"/>
              <a:t>, non </a:t>
            </a:r>
            <a:r>
              <a:rPr lang="en-GB" dirty="0" err="1"/>
              <a:t>etiam</a:t>
            </a:r>
            <a:r>
              <a:rPr lang="en-GB" dirty="0"/>
              <a:t> </a:t>
            </a:r>
            <a:r>
              <a:rPr lang="en-GB" dirty="0" err="1"/>
              <a:t>philosophorum</a:t>
            </a:r>
            <a:r>
              <a:rPr lang="en-GB" dirty="0"/>
              <a:t> sit. Scio </a:t>
            </a:r>
            <a:r>
              <a:rPr lang="en-GB" dirty="0" err="1"/>
              <a:t>enim</a:t>
            </a:r>
            <a:r>
              <a:rPr lang="en-GB" dirty="0"/>
              <a:t> </a:t>
            </a:r>
            <a:r>
              <a:rPr lang="en-GB" dirty="0" err="1"/>
              <a:t>esse</a:t>
            </a:r>
            <a:r>
              <a:rPr lang="en-GB" dirty="0"/>
              <a:t> </a:t>
            </a:r>
            <a:r>
              <a:rPr lang="en-GB" dirty="0" err="1"/>
              <a:t>quosdam</a:t>
            </a:r>
            <a:r>
              <a:rPr lang="en-GB" dirty="0"/>
              <a:t>, qui </a:t>
            </a:r>
            <a:r>
              <a:rPr lang="en-GB" dirty="0" err="1"/>
              <a:t>quavis</a:t>
            </a:r>
            <a:r>
              <a:rPr lang="en-GB" dirty="0"/>
              <a:t> lingua </a:t>
            </a:r>
            <a:r>
              <a:rPr lang="en-GB" dirty="0" err="1"/>
              <a:t>philosophari</a:t>
            </a:r>
            <a:r>
              <a:rPr lang="en-GB" dirty="0"/>
              <a:t> </a:t>
            </a:r>
            <a:r>
              <a:rPr lang="en-GB" dirty="0" err="1"/>
              <a:t>possint</a:t>
            </a:r>
            <a:r>
              <a:rPr lang="en-GB" dirty="0"/>
              <a:t>; </a:t>
            </a:r>
            <a:r>
              <a:rPr lang="en-GB" dirty="0" err="1"/>
              <a:t>Nescio</a:t>
            </a:r>
            <a:r>
              <a:rPr lang="en-GB" dirty="0"/>
              <a:t> quo </a:t>
            </a:r>
            <a:r>
              <a:rPr lang="en-GB" dirty="0" err="1"/>
              <a:t>modo</a:t>
            </a:r>
            <a:r>
              <a:rPr lang="en-GB" dirty="0"/>
              <a:t> </a:t>
            </a:r>
            <a:r>
              <a:rPr lang="en-GB" dirty="0" err="1"/>
              <a:t>praetervolavit</a:t>
            </a:r>
            <a:r>
              <a:rPr lang="en-GB" dirty="0"/>
              <a:t> </a:t>
            </a:r>
            <a:r>
              <a:rPr lang="en-GB" dirty="0" err="1"/>
              <a:t>oratio</a:t>
            </a:r>
            <a:r>
              <a:rPr lang="en-GB" dirty="0"/>
              <a:t>. </a:t>
            </a:r>
            <a:r>
              <a:rPr lang="en-GB" dirty="0" err="1"/>
              <a:t>Ita</a:t>
            </a:r>
            <a:r>
              <a:rPr lang="en-GB" dirty="0"/>
              <a:t> </a:t>
            </a:r>
            <a:r>
              <a:rPr lang="en-GB" dirty="0" err="1"/>
              <a:t>graviter</a:t>
            </a:r>
            <a:r>
              <a:rPr lang="en-GB" dirty="0"/>
              <a:t> et severe </a:t>
            </a:r>
            <a:r>
              <a:rPr lang="en-GB" dirty="0" err="1"/>
              <a:t>voluptatem</a:t>
            </a:r>
            <a:r>
              <a:rPr lang="en-GB" dirty="0"/>
              <a:t> </a:t>
            </a:r>
            <a:r>
              <a:rPr lang="en-GB" dirty="0" err="1"/>
              <a:t>secrevit</a:t>
            </a:r>
            <a:r>
              <a:rPr lang="en-GB" dirty="0"/>
              <a:t> a bono. Duo </a:t>
            </a:r>
            <a:r>
              <a:rPr lang="en-GB" dirty="0" err="1"/>
              <a:t>Reges</a:t>
            </a:r>
            <a:r>
              <a:rPr lang="en-GB" dirty="0"/>
              <a:t>: </a:t>
            </a:r>
            <a:r>
              <a:rPr lang="en-GB" dirty="0" err="1"/>
              <a:t>constructio</a:t>
            </a:r>
            <a:r>
              <a:rPr lang="en-GB" dirty="0"/>
              <a:t> </a:t>
            </a:r>
            <a:r>
              <a:rPr lang="en-GB" dirty="0" err="1"/>
              <a:t>interrete</a:t>
            </a:r>
            <a:r>
              <a:rPr lang="en-GB" dirty="0"/>
              <a:t>. </a:t>
            </a:r>
            <a:r>
              <a:rPr lang="en-GB" dirty="0" err="1"/>
              <a:t>Negat</a:t>
            </a:r>
            <a:r>
              <a:rPr lang="en-GB" dirty="0"/>
              <a:t> </a:t>
            </a:r>
            <a:r>
              <a:rPr lang="en-GB" dirty="0" err="1"/>
              <a:t>enim</a:t>
            </a:r>
            <a:r>
              <a:rPr lang="en-GB" dirty="0"/>
              <a:t> </a:t>
            </a:r>
            <a:r>
              <a:rPr lang="en-GB" dirty="0" err="1"/>
              <a:t>summo</a:t>
            </a:r>
            <a:r>
              <a:rPr lang="en-GB" dirty="0"/>
              <a:t> bono </a:t>
            </a:r>
            <a:r>
              <a:rPr lang="en-GB" dirty="0" err="1"/>
              <a:t>afferre</a:t>
            </a:r>
            <a:r>
              <a:rPr lang="en-GB" dirty="0"/>
              <a:t> </a:t>
            </a:r>
            <a:r>
              <a:rPr lang="en-GB" dirty="0" err="1"/>
              <a:t>incrementum</a:t>
            </a:r>
            <a:r>
              <a:rPr lang="en-GB" dirty="0"/>
              <a:t> diem. </a:t>
            </a:r>
            <a:r>
              <a:rPr lang="en-GB" dirty="0" err="1"/>
              <a:t>Sed</a:t>
            </a:r>
            <a:r>
              <a:rPr lang="en-GB" dirty="0"/>
              <a:t> quid ages tandem, </a:t>
            </a:r>
            <a:r>
              <a:rPr lang="en-GB" dirty="0" err="1"/>
              <a:t>si</a:t>
            </a:r>
            <a:r>
              <a:rPr lang="en-GB" dirty="0"/>
              <a:t> </a:t>
            </a:r>
            <a:r>
              <a:rPr lang="en-GB" dirty="0" err="1"/>
              <a:t>utilitas</a:t>
            </a:r>
            <a:r>
              <a:rPr lang="en-GB" dirty="0"/>
              <a:t> ab </a:t>
            </a:r>
            <a:r>
              <a:rPr lang="en-GB" dirty="0" err="1"/>
              <a:t>amicitia</a:t>
            </a:r>
            <a:r>
              <a:rPr lang="en-GB" dirty="0"/>
              <a:t>, </a:t>
            </a:r>
            <a:r>
              <a:rPr lang="en-GB" dirty="0" err="1"/>
              <a:t>ut</a:t>
            </a:r>
            <a:r>
              <a:rPr lang="en-GB" dirty="0"/>
              <a:t> fit </a:t>
            </a:r>
            <a:r>
              <a:rPr lang="en-GB" dirty="0" err="1"/>
              <a:t>saepe</a:t>
            </a:r>
            <a:r>
              <a:rPr lang="en-GB" dirty="0"/>
              <a:t>, </a:t>
            </a:r>
            <a:r>
              <a:rPr lang="en-GB" dirty="0" err="1"/>
              <a:t>defecerit</a:t>
            </a:r>
            <a:r>
              <a:rPr lang="en-GB" dirty="0"/>
              <a:t>? </a:t>
            </a:r>
            <a:r>
              <a:rPr lang="en-GB" dirty="0" err="1"/>
              <a:t>Conferam</a:t>
            </a:r>
            <a:r>
              <a:rPr lang="en-GB" dirty="0"/>
              <a:t> </a:t>
            </a:r>
            <a:r>
              <a:rPr lang="en-GB" dirty="0" err="1"/>
              <a:t>tecum</a:t>
            </a:r>
            <a:r>
              <a:rPr lang="en-GB" dirty="0"/>
              <a:t>, quam </a:t>
            </a:r>
            <a:r>
              <a:rPr lang="en-GB" dirty="0" err="1"/>
              <a:t>cuique</a:t>
            </a:r>
            <a:r>
              <a:rPr lang="en-GB" dirty="0"/>
              <a:t> verso rem </a:t>
            </a:r>
            <a:r>
              <a:rPr lang="en-GB" dirty="0" err="1"/>
              <a:t>subicias</a:t>
            </a:r>
            <a:r>
              <a:rPr lang="en-GB" dirty="0"/>
              <a:t>; </a:t>
            </a:r>
          </a:p>
          <a:p>
            <a:r>
              <a:rPr lang="en-GB" dirty="0" err="1"/>
              <a:t>Expressa</a:t>
            </a:r>
            <a:r>
              <a:rPr lang="en-GB" dirty="0"/>
              <a:t> </a:t>
            </a:r>
            <a:r>
              <a:rPr lang="en-GB" dirty="0" err="1"/>
              <a:t>vero</a:t>
            </a:r>
            <a:r>
              <a:rPr lang="en-GB" dirty="0"/>
              <a:t> in </a:t>
            </a:r>
            <a:r>
              <a:rPr lang="en-GB" dirty="0" err="1"/>
              <a:t>iis</a:t>
            </a:r>
            <a:r>
              <a:rPr lang="en-GB" dirty="0"/>
              <a:t> </a:t>
            </a:r>
            <a:r>
              <a:rPr lang="en-GB" dirty="0" err="1"/>
              <a:t>aetatibus</a:t>
            </a:r>
            <a:r>
              <a:rPr lang="en-GB" dirty="0"/>
              <a:t>, quae </a:t>
            </a:r>
            <a:r>
              <a:rPr lang="en-GB" dirty="0" err="1"/>
              <a:t>iam</a:t>
            </a:r>
            <a:r>
              <a:rPr lang="en-GB" dirty="0"/>
              <a:t> </a:t>
            </a:r>
            <a:r>
              <a:rPr lang="en-GB" dirty="0" err="1"/>
              <a:t>confirmatae</a:t>
            </a:r>
            <a:r>
              <a:rPr lang="en-GB" dirty="0"/>
              <a:t> </a:t>
            </a:r>
            <a:r>
              <a:rPr lang="en-GB" dirty="0" err="1"/>
              <a:t>sunt</a:t>
            </a:r>
            <a:r>
              <a:rPr lang="en-GB" dirty="0"/>
              <a:t>. Quid Zeno? </a:t>
            </a:r>
            <a:r>
              <a:rPr lang="en-GB" dirty="0" err="1"/>
              <a:t>Iam</a:t>
            </a:r>
            <a:r>
              <a:rPr lang="en-GB" dirty="0"/>
              <a:t> in </a:t>
            </a:r>
            <a:r>
              <a:rPr lang="en-GB" dirty="0" err="1"/>
              <a:t>altera</a:t>
            </a:r>
            <a:r>
              <a:rPr lang="en-GB" dirty="0"/>
              <a:t> </a:t>
            </a:r>
            <a:r>
              <a:rPr lang="en-GB" dirty="0" err="1"/>
              <a:t>philosophiae</a:t>
            </a:r>
            <a:r>
              <a:rPr lang="en-GB" dirty="0"/>
              <a:t> parte. </a:t>
            </a:r>
            <a:r>
              <a:rPr lang="en-GB" dirty="0" err="1"/>
              <a:t>Hunc</a:t>
            </a:r>
            <a:r>
              <a:rPr lang="en-GB" dirty="0"/>
              <a:t> </a:t>
            </a:r>
            <a:r>
              <a:rPr lang="en-GB" dirty="0" err="1"/>
              <a:t>vos</a:t>
            </a:r>
            <a:r>
              <a:rPr lang="en-GB" dirty="0"/>
              <a:t> </a:t>
            </a:r>
            <a:r>
              <a:rPr lang="en-GB" dirty="0" err="1"/>
              <a:t>beatum</a:t>
            </a:r>
            <a:r>
              <a:rPr lang="en-GB" dirty="0"/>
              <a:t>; </a:t>
            </a:r>
            <a:r>
              <a:rPr lang="en-GB" dirty="0" err="1"/>
              <a:t>Quia</a:t>
            </a:r>
            <a:r>
              <a:rPr lang="en-GB" dirty="0"/>
              <a:t> </a:t>
            </a:r>
            <a:r>
              <a:rPr lang="en-GB" dirty="0" err="1"/>
              <a:t>nec</a:t>
            </a:r>
            <a:r>
              <a:rPr lang="en-GB" dirty="0"/>
              <a:t> </a:t>
            </a:r>
            <a:r>
              <a:rPr lang="en-GB" dirty="0" err="1"/>
              <a:t>honesto</a:t>
            </a:r>
            <a:r>
              <a:rPr lang="en-GB" dirty="0"/>
              <a:t> </a:t>
            </a:r>
            <a:r>
              <a:rPr lang="en-GB" dirty="0" err="1"/>
              <a:t>quic</a:t>
            </a:r>
            <a:r>
              <a:rPr lang="en-GB" dirty="0"/>
              <a:t> quam </a:t>
            </a:r>
            <a:r>
              <a:rPr lang="en-GB" dirty="0" err="1"/>
              <a:t>honestius</a:t>
            </a:r>
            <a:r>
              <a:rPr lang="en-GB" dirty="0"/>
              <a:t> </a:t>
            </a:r>
            <a:r>
              <a:rPr lang="en-GB" dirty="0" err="1"/>
              <a:t>nec</a:t>
            </a:r>
            <a:r>
              <a:rPr lang="en-GB" dirty="0"/>
              <a:t> </a:t>
            </a:r>
            <a:r>
              <a:rPr lang="en-GB" dirty="0" err="1"/>
              <a:t>turpi</a:t>
            </a:r>
            <a:r>
              <a:rPr lang="en-GB" dirty="0"/>
              <a:t> </a:t>
            </a:r>
            <a:r>
              <a:rPr lang="en-GB" dirty="0" err="1"/>
              <a:t>turpius</a:t>
            </a:r>
            <a:r>
              <a:rPr lang="en-GB" dirty="0"/>
              <a:t>. </a:t>
            </a:r>
            <a:r>
              <a:rPr lang="en-GB" dirty="0" err="1"/>
              <a:t>Poterat</a:t>
            </a:r>
            <a:r>
              <a:rPr lang="en-GB" dirty="0"/>
              <a:t> </a:t>
            </a:r>
            <a:r>
              <a:rPr lang="en-GB" dirty="0" err="1"/>
              <a:t>autem</a:t>
            </a:r>
            <a:r>
              <a:rPr lang="en-GB" dirty="0"/>
              <a:t> </a:t>
            </a:r>
            <a:r>
              <a:rPr lang="en-GB" dirty="0" err="1"/>
              <a:t>inpune</a:t>
            </a:r>
            <a:r>
              <a:rPr lang="en-GB" dirty="0"/>
              <a:t>; </a:t>
            </a:r>
            <a:r>
              <a:rPr lang="en-GB" dirty="0" err="1"/>
              <a:t>Ita</a:t>
            </a:r>
            <a:r>
              <a:rPr lang="en-GB" dirty="0"/>
              <a:t> </a:t>
            </a:r>
            <a:r>
              <a:rPr lang="en-GB" dirty="0" err="1"/>
              <a:t>multo</a:t>
            </a:r>
            <a:r>
              <a:rPr lang="en-GB" dirty="0"/>
              <a:t> sanguine </a:t>
            </a:r>
            <a:r>
              <a:rPr lang="en-GB" dirty="0" err="1"/>
              <a:t>profuso</a:t>
            </a:r>
            <a:r>
              <a:rPr lang="en-GB" dirty="0"/>
              <a:t> in </a:t>
            </a:r>
            <a:r>
              <a:rPr lang="en-GB" dirty="0" err="1"/>
              <a:t>laetitia</a:t>
            </a:r>
            <a:r>
              <a:rPr lang="en-GB" dirty="0"/>
              <a:t> et in </a:t>
            </a:r>
            <a:r>
              <a:rPr lang="en-GB" dirty="0" err="1"/>
              <a:t>victoria</a:t>
            </a:r>
            <a:r>
              <a:rPr lang="en-GB" dirty="0"/>
              <a:t> </a:t>
            </a:r>
            <a:r>
              <a:rPr lang="en-GB" dirty="0" err="1"/>
              <a:t>est</a:t>
            </a:r>
            <a:r>
              <a:rPr lang="en-GB" dirty="0"/>
              <a:t> </a:t>
            </a:r>
            <a:r>
              <a:rPr lang="en-GB" dirty="0" err="1"/>
              <a:t>mortuus</a:t>
            </a:r>
            <a:r>
              <a:rPr lang="en-GB" dirty="0"/>
              <a:t>. </a:t>
            </a:r>
            <a:r>
              <a:rPr lang="en-GB" dirty="0" err="1"/>
              <a:t>Atque</a:t>
            </a:r>
            <a:r>
              <a:rPr lang="en-GB" dirty="0"/>
              <a:t> </a:t>
            </a:r>
            <a:r>
              <a:rPr lang="en-GB" dirty="0" err="1"/>
              <a:t>haec</a:t>
            </a:r>
            <a:r>
              <a:rPr lang="en-GB" dirty="0"/>
              <a:t> </a:t>
            </a:r>
            <a:r>
              <a:rPr lang="en-GB" dirty="0" err="1"/>
              <a:t>ita</a:t>
            </a:r>
            <a:r>
              <a:rPr lang="en-GB" dirty="0"/>
              <a:t> </a:t>
            </a:r>
            <a:r>
              <a:rPr lang="en-GB" dirty="0" err="1"/>
              <a:t>iustitiae</a:t>
            </a:r>
            <a:r>
              <a:rPr lang="en-GB" dirty="0"/>
              <a:t> </a:t>
            </a:r>
            <a:r>
              <a:rPr lang="en-GB" dirty="0" err="1"/>
              <a:t>propria</a:t>
            </a:r>
            <a:r>
              <a:rPr lang="en-GB" dirty="0"/>
              <a:t> </a:t>
            </a:r>
            <a:r>
              <a:rPr lang="en-GB" dirty="0" err="1"/>
              <a:t>sunt</a:t>
            </a:r>
            <a:r>
              <a:rPr lang="en-GB" dirty="0"/>
              <a:t>, </a:t>
            </a:r>
            <a:r>
              <a:rPr lang="en-GB" dirty="0" err="1"/>
              <a:t>ut</a:t>
            </a:r>
            <a:r>
              <a:rPr lang="en-GB" dirty="0"/>
              <a:t> </a:t>
            </a:r>
            <a:r>
              <a:rPr lang="en-GB" dirty="0" err="1"/>
              <a:t>sint</a:t>
            </a:r>
            <a:r>
              <a:rPr lang="en-GB" dirty="0"/>
              <a:t> </a:t>
            </a:r>
            <a:r>
              <a:rPr lang="en-GB" dirty="0" err="1"/>
              <a:t>virtutum</a:t>
            </a:r>
            <a:r>
              <a:rPr lang="en-GB" dirty="0"/>
              <a:t> </a:t>
            </a:r>
            <a:r>
              <a:rPr lang="en-GB" dirty="0" err="1"/>
              <a:t>reliquarum</a:t>
            </a:r>
            <a:r>
              <a:rPr lang="en-GB" dirty="0"/>
              <a:t> </a:t>
            </a:r>
            <a:r>
              <a:rPr lang="en-GB" dirty="0" err="1"/>
              <a:t>communia</a:t>
            </a:r>
            <a:r>
              <a:rPr lang="en-GB" dirty="0"/>
              <a:t>. </a:t>
            </a:r>
            <a:r>
              <a:rPr lang="en-GB" dirty="0" err="1"/>
              <a:t>Stulti</a:t>
            </a:r>
            <a:r>
              <a:rPr lang="en-GB" dirty="0"/>
              <a:t> </a:t>
            </a:r>
            <a:r>
              <a:rPr lang="en-GB" dirty="0" err="1"/>
              <a:t>autem</a:t>
            </a:r>
            <a:r>
              <a:rPr lang="en-GB" dirty="0"/>
              <a:t> </a:t>
            </a:r>
            <a:r>
              <a:rPr lang="en-GB" dirty="0" err="1"/>
              <a:t>malorum</a:t>
            </a:r>
            <a:r>
              <a:rPr lang="en-GB" dirty="0"/>
              <a:t> </a:t>
            </a:r>
            <a:r>
              <a:rPr lang="en-GB" dirty="0" err="1"/>
              <a:t>memoria</a:t>
            </a:r>
            <a:r>
              <a:rPr lang="en-GB" dirty="0"/>
              <a:t> </a:t>
            </a:r>
            <a:r>
              <a:rPr lang="en-GB" dirty="0" err="1"/>
              <a:t>torquentur</a:t>
            </a:r>
            <a:r>
              <a:rPr lang="en-GB" dirty="0"/>
              <a:t>, </a:t>
            </a:r>
            <a:r>
              <a:rPr lang="en-GB" dirty="0" err="1"/>
              <a:t>sapientes</a:t>
            </a:r>
            <a:r>
              <a:rPr lang="en-GB" dirty="0"/>
              <a:t> bona </a:t>
            </a:r>
            <a:r>
              <a:rPr lang="en-GB" dirty="0" err="1"/>
              <a:t>praeterita</a:t>
            </a:r>
            <a:r>
              <a:rPr lang="en-GB" dirty="0"/>
              <a:t> grata </a:t>
            </a:r>
            <a:r>
              <a:rPr lang="en-GB" dirty="0" err="1"/>
              <a:t>recordatione</a:t>
            </a:r>
            <a:r>
              <a:rPr lang="en-GB" dirty="0"/>
              <a:t> </a:t>
            </a:r>
            <a:r>
              <a:rPr lang="en-GB" dirty="0" err="1"/>
              <a:t>renovata</a:t>
            </a:r>
            <a:r>
              <a:rPr lang="en-GB" dirty="0"/>
              <a:t> </a:t>
            </a:r>
            <a:r>
              <a:rPr lang="en-GB" dirty="0" err="1"/>
              <a:t>delectant</a:t>
            </a:r>
            <a:r>
              <a:rPr lang="en-GB" dirty="0"/>
              <a:t>. Cur </a:t>
            </a:r>
            <a:r>
              <a:rPr lang="en-GB" dirty="0" err="1"/>
              <a:t>fortior</a:t>
            </a:r>
            <a:r>
              <a:rPr lang="en-GB" dirty="0"/>
              <a:t> sit, </a:t>
            </a:r>
            <a:r>
              <a:rPr lang="en-GB" dirty="0" err="1"/>
              <a:t>si</a:t>
            </a:r>
            <a:r>
              <a:rPr lang="en-GB" dirty="0"/>
              <a:t> </a:t>
            </a:r>
            <a:r>
              <a:rPr lang="en-GB" dirty="0" err="1"/>
              <a:t>illud</a:t>
            </a:r>
            <a:r>
              <a:rPr lang="en-GB" dirty="0"/>
              <a:t>, quod </a:t>
            </a:r>
            <a:r>
              <a:rPr lang="en-GB" dirty="0" err="1"/>
              <a:t>tute</a:t>
            </a:r>
            <a:r>
              <a:rPr lang="en-GB" dirty="0"/>
              <a:t> </a:t>
            </a:r>
            <a:r>
              <a:rPr lang="en-GB" dirty="0" err="1"/>
              <a:t>concedis</a:t>
            </a:r>
            <a:r>
              <a:rPr lang="en-GB" dirty="0"/>
              <a:t>, </a:t>
            </a:r>
            <a:r>
              <a:rPr lang="en-GB" dirty="0" err="1"/>
              <a:t>asperum</a:t>
            </a:r>
            <a:r>
              <a:rPr lang="en-GB" dirty="0"/>
              <a:t> et </a:t>
            </a:r>
            <a:r>
              <a:rPr lang="en-GB" dirty="0" err="1"/>
              <a:t>vix</a:t>
            </a:r>
            <a:r>
              <a:rPr lang="en-GB" dirty="0"/>
              <a:t> </a:t>
            </a:r>
            <a:r>
              <a:rPr lang="en-GB" dirty="0" err="1"/>
              <a:t>ferendum</a:t>
            </a:r>
            <a:r>
              <a:rPr lang="en-GB" dirty="0"/>
              <a:t> </a:t>
            </a:r>
            <a:r>
              <a:rPr lang="en-GB" dirty="0" err="1"/>
              <a:t>putabit</a:t>
            </a:r>
            <a:r>
              <a:rPr lang="en-GB" dirty="0"/>
              <a:t>? </a:t>
            </a:r>
            <a:r>
              <a:rPr lang="en-GB" dirty="0" err="1"/>
              <a:t>Incommoda</a:t>
            </a:r>
            <a:r>
              <a:rPr lang="en-GB" dirty="0"/>
              <a:t> </a:t>
            </a:r>
            <a:r>
              <a:rPr lang="en-GB" dirty="0" err="1"/>
              <a:t>autem</a:t>
            </a:r>
            <a:r>
              <a:rPr lang="en-GB" dirty="0"/>
              <a:t> et </a:t>
            </a:r>
            <a:r>
              <a:rPr lang="en-GB" dirty="0" err="1"/>
              <a:t>commoda-ita</a:t>
            </a:r>
            <a:r>
              <a:rPr lang="en-GB" dirty="0"/>
              <a:t> </a:t>
            </a:r>
            <a:r>
              <a:rPr lang="en-GB" dirty="0" err="1"/>
              <a:t>enim</a:t>
            </a:r>
            <a:r>
              <a:rPr lang="en-GB" dirty="0"/>
              <a:t> </a:t>
            </a:r>
            <a:r>
              <a:rPr lang="en-GB" dirty="0" err="1"/>
              <a:t>estmata</a:t>
            </a:r>
            <a:r>
              <a:rPr lang="en-GB" dirty="0"/>
              <a:t> et </a:t>
            </a:r>
            <a:r>
              <a:rPr lang="en-GB" dirty="0" err="1"/>
              <a:t>dustmata</a:t>
            </a:r>
            <a:r>
              <a:rPr lang="en-GB" dirty="0"/>
              <a:t> </a:t>
            </a:r>
            <a:r>
              <a:rPr lang="en-GB" dirty="0" err="1"/>
              <a:t>appello-communia</a:t>
            </a:r>
            <a:r>
              <a:rPr lang="en-GB" dirty="0"/>
              <a:t> </a:t>
            </a:r>
            <a:r>
              <a:rPr lang="en-GB" dirty="0" err="1"/>
              <a:t>esse</a:t>
            </a:r>
            <a:r>
              <a:rPr lang="en-GB" dirty="0"/>
              <a:t> </a:t>
            </a:r>
            <a:r>
              <a:rPr lang="en-GB" dirty="0" err="1"/>
              <a:t>voluerunt</a:t>
            </a:r>
            <a:r>
              <a:rPr lang="en-GB" dirty="0"/>
              <a:t>, </a:t>
            </a:r>
            <a:r>
              <a:rPr lang="en-GB" dirty="0" err="1"/>
              <a:t>paria</a:t>
            </a:r>
            <a:r>
              <a:rPr lang="en-GB" dirty="0"/>
              <a:t> </a:t>
            </a:r>
            <a:r>
              <a:rPr lang="en-GB" dirty="0" err="1"/>
              <a:t>noluerunt</a:t>
            </a:r>
            <a:r>
              <a:rPr lang="en-GB" dirty="0"/>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9" name="Text Placeholder 3"/>
          <p:cNvSpPr>
            <a:spLocks noGrp="1"/>
          </p:cNvSpPr>
          <p:nvPr>
            <p:ph type="body" sz="quarter" idx="11" hasCustomPrompt="1"/>
          </p:nvPr>
        </p:nvSpPr>
        <p:spPr>
          <a:xfrm>
            <a:off x="712788" y="721140"/>
            <a:ext cx="5022850"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1059092122"/>
      </p:ext>
    </p:extLst>
  </p:cSld>
  <p:clrMapOvr>
    <a:masterClrMapping/>
  </p:clrMapOvr>
  <p:extLst>
    <p:ext uri="{DCECCB84-F9BA-43D5-87BE-67443E8EF086}">
      <p15:sldGuideLst xmlns:p15="http://schemas.microsoft.com/office/powerpoint/2012/main">
        <p15:guide id="1" pos="3840" userDrawn="1">
          <p15:clr>
            <a:srgbClr val="FBAE40"/>
          </p15:clr>
        </p15:guide>
        <p15:guide id="2" pos="438" userDrawn="1">
          <p15:clr>
            <a:srgbClr val="FBAE40"/>
          </p15:clr>
        </p15:guide>
        <p15:guide id="3" pos="7242" userDrawn="1">
          <p15:clr>
            <a:srgbClr val="FBAE40"/>
          </p15:clr>
        </p15:guide>
        <p15:guide id="4" pos="3613" userDrawn="1">
          <p15:clr>
            <a:srgbClr val="FBAE40"/>
          </p15:clr>
        </p15:guide>
        <p15:guide id="5" pos="4067" userDrawn="1">
          <p15:clr>
            <a:srgbClr val="FBAE40"/>
          </p15:clr>
        </p15:guide>
        <p15:guide id="6" orient="horz" pos="572" userDrawn="1">
          <p15:clr>
            <a:srgbClr val="FBAE40"/>
          </p15:clr>
        </p15:guide>
        <p15:guide id="7" orient="horz" pos="346" userDrawn="1">
          <p15:clr>
            <a:srgbClr val="FBAE40"/>
          </p15:clr>
        </p15:guide>
        <p15:guide id="8" orient="horz" pos="3974" userDrawn="1">
          <p15:clr>
            <a:srgbClr val="FBAE40"/>
          </p15:clr>
        </p15:guide>
        <p15:guide id="9"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701750" y="1759417"/>
            <a:ext cx="5033888" cy="1379437"/>
          </a:xfrm>
          <a:prstGeom prst="rect">
            <a:avLst/>
          </a:prstGeom>
        </p:spPr>
        <p:txBody>
          <a:bodyPr vert="horz" lIns="0" tIns="0" rIns="0" bIns="0"/>
          <a:lstStyle>
            <a:lvl1pPr marL="0" marR="0" indent="0" algn="l" defTabSz="457200" rtl="0" eaLnBrk="1" fontAlgn="auto" latinLnBrk="0" hangingPunct="1">
              <a:lnSpc>
                <a:spcPts val="2100"/>
              </a:lnSpc>
              <a:spcBef>
                <a:spcPts val="1200"/>
              </a:spcBef>
              <a:spcAft>
                <a:spcPts val="300"/>
              </a:spcAft>
              <a:buClrTx/>
              <a:buSzTx/>
              <a:buFont typeface="Arial"/>
              <a:buNone/>
              <a:tabLst/>
              <a:defRPr lang="en-GB" sz="1600" b="0" i="0">
                <a:solidFill>
                  <a:schemeClr val="tx1"/>
                </a:solidFill>
                <a:effectLst/>
              </a:defRPr>
            </a:lvl1pPr>
            <a:lvl2pPr marL="457200" indent="0">
              <a:buNone/>
              <a:defRPr sz="1600" baseline="0"/>
            </a:lvl2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Oculorum</a:t>
            </a:r>
            <a:r>
              <a:rPr lang="en-GB" dirty="0"/>
              <a:t>, </a:t>
            </a:r>
            <a:r>
              <a:rPr lang="en-GB" dirty="0" err="1"/>
              <a:t>inquit</a:t>
            </a:r>
            <a:r>
              <a:rPr lang="en-GB" dirty="0"/>
              <a:t> Plato, </a:t>
            </a:r>
            <a:r>
              <a:rPr lang="en-GB" dirty="0" err="1"/>
              <a:t>est</a:t>
            </a:r>
            <a:r>
              <a:rPr lang="en-GB" dirty="0"/>
              <a:t> in </a:t>
            </a:r>
            <a:r>
              <a:rPr lang="en-GB" dirty="0" err="1"/>
              <a:t>nobis</a:t>
            </a:r>
            <a:r>
              <a:rPr lang="en-GB" dirty="0"/>
              <a:t> </a:t>
            </a:r>
            <a:r>
              <a:rPr lang="en-GB" dirty="0" err="1"/>
              <a:t>sensus</a:t>
            </a:r>
            <a:r>
              <a:rPr lang="en-GB" dirty="0"/>
              <a:t> </a:t>
            </a:r>
            <a:r>
              <a:rPr lang="en-GB" dirty="0" err="1"/>
              <a:t>acerrimus</a:t>
            </a:r>
            <a:r>
              <a:rPr lang="en-GB" dirty="0"/>
              <a:t>, </a:t>
            </a:r>
            <a:r>
              <a:rPr lang="en-GB" dirty="0" err="1"/>
              <a:t>quibus</a:t>
            </a:r>
            <a:r>
              <a:rPr lang="en-GB" dirty="0"/>
              <a:t> </a:t>
            </a:r>
            <a:r>
              <a:rPr lang="en-GB" dirty="0" err="1"/>
              <a:t>sapientiam</a:t>
            </a:r>
            <a:r>
              <a:rPr lang="en-GB" dirty="0"/>
              <a:t> non </a:t>
            </a:r>
            <a:r>
              <a:rPr lang="en-GB" dirty="0" err="1"/>
              <a:t>cernimus</a:t>
            </a:r>
            <a:r>
              <a:rPr lang="en-GB" dirty="0"/>
              <a:t>. </a:t>
            </a:r>
            <a:r>
              <a:rPr lang="en-GB" dirty="0" err="1"/>
              <a:t>Esse</a:t>
            </a:r>
            <a:r>
              <a:rPr lang="en-GB" dirty="0"/>
              <a:t> </a:t>
            </a:r>
            <a:r>
              <a:rPr lang="en-GB" dirty="0" err="1"/>
              <a:t>enim</a:t>
            </a:r>
            <a:r>
              <a:rPr lang="en-GB" dirty="0"/>
              <a:t> quam </a:t>
            </a:r>
            <a:r>
              <a:rPr lang="en-GB" dirty="0" err="1"/>
              <a:t>vellet</a:t>
            </a:r>
            <a:r>
              <a:rPr lang="en-GB" dirty="0"/>
              <a:t> </a:t>
            </a:r>
            <a:r>
              <a:rPr lang="en-GB" dirty="0" err="1"/>
              <a:t>iniquus</a:t>
            </a:r>
            <a:r>
              <a:rPr lang="en-GB" dirty="0"/>
              <a:t> </a:t>
            </a:r>
            <a:r>
              <a:rPr lang="en-GB" dirty="0" err="1"/>
              <a:t>iustus</a:t>
            </a:r>
            <a:r>
              <a:rPr lang="en-GB" dirty="0"/>
              <a:t> </a:t>
            </a:r>
            <a:r>
              <a:rPr lang="en-GB" dirty="0" err="1"/>
              <a:t>poterat</a:t>
            </a:r>
            <a:r>
              <a:rPr lang="en-GB" dirty="0"/>
              <a:t> </a:t>
            </a:r>
            <a:r>
              <a:rPr lang="en-GB" dirty="0" err="1"/>
              <a:t>inpune</a:t>
            </a:r>
            <a:r>
              <a:rPr lang="en-GB" dirty="0"/>
              <a:t>. Quasi </a:t>
            </a:r>
            <a:r>
              <a:rPr lang="en-GB" dirty="0" err="1"/>
              <a:t>vero</a:t>
            </a:r>
            <a:r>
              <a:rPr lang="en-GB" dirty="0"/>
              <a:t>, </a:t>
            </a:r>
            <a:r>
              <a:rPr lang="en-GB" dirty="0" err="1"/>
              <a:t>inquit</a:t>
            </a:r>
            <a:r>
              <a:rPr lang="en-GB" dirty="0"/>
              <a:t>, </a:t>
            </a:r>
            <a:r>
              <a:rPr lang="en-GB" dirty="0" err="1"/>
              <a:t>perpetua</a:t>
            </a:r>
            <a:r>
              <a:rPr lang="en-GB" dirty="0"/>
              <a:t> </a:t>
            </a:r>
            <a:r>
              <a:rPr lang="en-GB" dirty="0" err="1"/>
              <a:t>oratio</a:t>
            </a:r>
            <a:r>
              <a:rPr lang="en-GB" dirty="0"/>
              <a:t> </a:t>
            </a:r>
            <a:r>
              <a:rPr lang="en-GB" dirty="0" err="1"/>
              <a:t>rhetorum</a:t>
            </a:r>
            <a:r>
              <a:rPr lang="en-GB" dirty="0"/>
              <a:t> </a:t>
            </a:r>
            <a:r>
              <a:rPr lang="en-GB" dirty="0" err="1"/>
              <a:t>solum</a:t>
            </a:r>
            <a:r>
              <a:rPr lang="en-GB" dirty="0"/>
              <a:t>, non </a:t>
            </a:r>
            <a:r>
              <a:rPr lang="en-GB" dirty="0" err="1"/>
              <a:t>etiam</a:t>
            </a:r>
            <a:r>
              <a:rPr lang="en-GB" dirty="0"/>
              <a:t> </a:t>
            </a:r>
            <a:r>
              <a:rPr lang="en-GB" dirty="0" err="1"/>
              <a:t>philosophorum</a:t>
            </a:r>
            <a:r>
              <a:rPr lang="en-GB" dirty="0"/>
              <a:t> sit. </a:t>
            </a:r>
          </a:p>
        </p:txBody>
      </p:sp>
      <p:sp>
        <p:nvSpPr>
          <p:cNvPr id="3" name="Picture Placeholder 2"/>
          <p:cNvSpPr>
            <a:spLocks noGrp="1"/>
          </p:cNvSpPr>
          <p:nvPr>
            <p:ph type="pic" sz="quarter" idx="12" hasCustomPrompt="1"/>
          </p:nvPr>
        </p:nvSpPr>
        <p:spPr>
          <a:xfrm>
            <a:off x="6096000" y="2138"/>
            <a:ext cx="6096000" cy="3420000"/>
          </a:xfrm>
          <a:prstGeom prst="rect">
            <a:avLst/>
          </a:prstGeom>
        </p:spPr>
        <p:txBody>
          <a:bodyPr tIns="1080000"/>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1">
                    <a:lumMod val="50000"/>
                  </a:schemeClr>
                </a:solidFill>
              </a:defRPr>
            </a:lvl1pPr>
          </a:lstStyle>
          <a:p>
            <a:r>
              <a:rPr lang="en-GB"/>
              <a:t>Insert picture click on the icon</a:t>
            </a:r>
          </a:p>
        </p:txBody>
      </p:sp>
      <p:sp>
        <p:nvSpPr>
          <p:cNvPr id="10" name="Picture Placeholder 2"/>
          <p:cNvSpPr>
            <a:spLocks noGrp="1"/>
          </p:cNvSpPr>
          <p:nvPr>
            <p:ph type="pic" sz="quarter" idx="13" hasCustomPrompt="1"/>
          </p:nvPr>
        </p:nvSpPr>
        <p:spPr>
          <a:xfrm>
            <a:off x="0" y="3429525"/>
            <a:ext cx="6096000" cy="3420000"/>
          </a:xfrm>
          <a:prstGeom prst="rect">
            <a:avLst/>
          </a:prstGeom>
        </p:spPr>
        <p:txBody>
          <a:bodyPr tIns="1080000"/>
          <a:lstStyle>
            <a:lvl1pPr marL="0" indent="0" algn="ctr">
              <a:buNone/>
              <a:defRPr sz="1600">
                <a:solidFill>
                  <a:schemeClr val="bg1">
                    <a:lumMod val="50000"/>
                  </a:schemeClr>
                </a:solidFill>
              </a:defRPr>
            </a:lvl1pPr>
          </a:lstStyle>
          <a:p>
            <a:r>
              <a:rPr lang="en-GB"/>
              <a:t>Insert picture click on the icon</a:t>
            </a:r>
          </a:p>
        </p:txBody>
      </p:sp>
      <p:sp>
        <p:nvSpPr>
          <p:cNvPr id="11" name="Text Placeholder 7"/>
          <p:cNvSpPr>
            <a:spLocks noGrp="1"/>
          </p:cNvSpPr>
          <p:nvPr>
            <p:ph type="body" sz="quarter" idx="14" hasCustomPrompt="1"/>
          </p:nvPr>
        </p:nvSpPr>
        <p:spPr>
          <a:xfrm>
            <a:off x="6456364" y="3968750"/>
            <a:ext cx="5049836" cy="2339975"/>
          </a:xfrm>
          <a:prstGeom prst="rect">
            <a:avLst/>
          </a:prstGeom>
        </p:spPr>
        <p:txBody>
          <a:bodyPr vert="horz" lIns="0" tIns="0" rIns="0" bIns="0"/>
          <a:lstStyle>
            <a:lvl1pPr marL="0" marR="0" indent="0" algn="l" defTabSz="457200" rtl="0" eaLnBrk="1" fontAlgn="auto" latinLnBrk="0" hangingPunct="1">
              <a:lnSpc>
                <a:spcPts val="2100"/>
              </a:lnSpc>
              <a:spcBef>
                <a:spcPts val="1200"/>
              </a:spcBef>
              <a:spcAft>
                <a:spcPts val="300"/>
              </a:spcAft>
              <a:buClrTx/>
              <a:buSzTx/>
              <a:buFont typeface="Arial"/>
              <a:buNone/>
              <a:tabLst/>
              <a:defRPr lang="en-GB" sz="1600" b="0" i="0">
                <a:solidFill>
                  <a:schemeClr val="tx1"/>
                </a:solidFill>
                <a:effectLst/>
              </a:defRPr>
            </a:lvl1pPr>
            <a:lvl2pPr marL="457200" indent="0">
              <a:buNone/>
              <a:defRPr sz="1600" baseline="0"/>
            </a:lvl2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Oculorum</a:t>
            </a:r>
            <a:r>
              <a:rPr lang="en-GB"/>
              <a:t>, </a:t>
            </a:r>
            <a:r>
              <a:rPr lang="en-GB" err="1"/>
              <a:t>inquit</a:t>
            </a:r>
            <a:r>
              <a:rPr lang="en-GB"/>
              <a:t> Plato, </a:t>
            </a:r>
            <a:r>
              <a:rPr lang="en-GB" err="1"/>
              <a:t>est</a:t>
            </a:r>
            <a:r>
              <a:rPr lang="en-GB"/>
              <a:t> in </a:t>
            </a:r>
            <a:r>
              <a:rPr lang="en-GB" err="1"/>
              <a:t>nobis</a:t>
            </a:r>
            <a:r>
              <a:rPr lang="en-GB"/>
              <a:t> </a:t>
            </a:r>
            <a:r>
              <a:rPr lang="en-GB" err="1"/>
              <a:t>sensus</a:t>
            </a:r>
            <a:r>
              <a:rPr lang="en-GB"/>
              <a:t> </a:t>
            </a:r>
            <a:r>
              <a:rPr lang="en-GB" err="1"/>
              <a:t>acerrimus</a:t>
            </a:r>
            <a:r>
              <a:rPr lang="en-GB"/>
              <a:t>, </a:t>
            </a:r>
            <a:r>
              <a:rPr lang="en-GB" err="1"/>
              <a:t>quibus</a:t>
            </a:r>
            <a:r>
              <a:rPr lang="en-GB"/>
              <a:t> </a:t>
            </a:r>
            <a:r>
              <a:rPr lang="en-GB" err="1"/>
              <a:t>sapientiam</a:t>
            </a:r>
            <a:r>
              <a:rPr lang="en-GB"/>
              <a:t> non </a:t>
            </a:r>
            <a:r>
              <a:rPr lang="en-GB" err="1"/>
              <a:t>cernimus</a:t>
            </a:r>
            <a:r>
              <a:rPr lang="en-GB"/>
              <a:t>. </a:t>
            </a:r>
            <a:r>
              <a:rPr lang="en-GB" err="1"/>
              <a:t>Esse</a:t>
            </a:r>
            <a:r>
              <a:rPr lang="en-GB"/>
              <a:t> </a:t>
            </a:r>
            <a:r>
              <a:rPr lang="en-GB" err="1"/>
              <a:t>enim</a:t>
            </a:r>
            <a:r>
              <a:rPr lang="en-GB"/>
              <a:t> quam </a:t>
            </a:r>
            <a:r>
              <a:rPr lang="en-GB" err="1"/>
              <a:t>vellet</a:t>
            </a:r>
            <a:r>
              <a:rPr lang="en-GB"/>
              <a:t> </a:t>
            </a:r>
            <a:r>
              <a:rPr lang="en-GB" err="1"/>
              <a:t>iniquus</a:t>
            </a:r>
            <a:r>
              <a:rPr lang="en-GB"/>
              <a:t> </a:t>
            </a:r>
            <a:r>
              <a:rPr lang="en-GB" err="1"/>
              <a:t>iustus</a:t>
            </a:r>
            <a:r>
              <a:rPr lang="en-GB"/>
              <a:t> </a:t>
            </a:r>
            <a:r>
              <a:rPr lang="en-GB" err="1"/>
              <a:t>poterat</a:t>
            </a:r>
            <a:r>
              <a:rPr lang="en-GB"/>
              <a:t> </a:t>
            </a:r>
            <a:r>
              <a:rPr lang="en-GB" err="1"/>
              <a:t>inpune</a:t>
            </a:r>
            <a:r>
              <a:rPr lang="en-GB"/>
              <a:t>. Quasi </a:t>
            </a:r>
            <a:r>
              <a:rPr lang="en-GB" err="1"/>
              <a:t>vero</a:t>
            </a:r>
            <a:r>
              <a:rPr lang="en-GB"/>
              <a:t>, </a:t>
            </a:r>
            <a:r>
              <a:rPr lang="en-GB" err="1"/>
              <a:t>inquit</a:t>
            </a:r>
            <a:r>
              <a:rPr lang="en-GB"/>
              <a:t>, </a:t>
            </a:r>
            <a:r>
              <a:rPr lang="en-GB" err="1"/>
              <a:t>perpetua</a:t>
            </a:r>
            <a:r>
              <a:rPr lang="en-GB"/>
              <a:t> </a:t>
            </a:r>
            <a:r>
              <a:rPr lang="en-GB" err="1"/>
              <a:t>oratio</a:t>
            </a:r>
            <a:r>
              <a:rPr lang="en-GB"/>
              <a:t> </a:t>
            </a:r>
            <a:r>
              <a:rPr lang="en-GB" err="1"/>
              <a:t>rhetorum</a:t>
            </a:r>
            <a:r>
              <a:rPr lang="en-GB"/>
              <a:t> </a:t>
            </a:r>
            <a:r>
              <a:rPr lang="en-GB" err="1"/>
              <a:t>solum</a:t>
            </a:r>
            <a:r>
              <a:rPr lang="en-GB"/>
              <a:t>, non </a:t>
            </a:r>
            <a:r>
              <a:rPr lang="en-GB" err="1"/>
              <a:t>etiam</a:t>
            </a:r>
            <a:r>
              <a:rPr lang="en-GB"/>
              <a:t> </a:t>
            </a:r>
            <a:r>
              <a:rPr lang="en-GB" err="1"/>
              <a:t>philosophorum</a:t>
            </a:r>
            <a:r>
              <a:rPr lang="en-GB"/>
              <a:t> sit.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14" name="Text Placeholder 3"/>
          <p:cNvSpPr>
            <a:spLocks noGrp="1"/>
          </p:cNvSpPr>
          <p:nvPr>
            <p:ph type="body" sz="quarter" idx="11" hasCustomPrompt="1"/>
          </p:nvPr>
        </p:nvSpPr>
        <p:spPr>
          <a:xfrm>
            <a:off x="712788" y="721140"/>
            <a:ext cx="5022850"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3797453896"/>
      </p:ext>
    </p:extLst>
  </p:cSld>
  <p:clrMapOvr>
    <a:masterClrMapping/>
  </p:clrMapOvr>
  <p:extLst>
    <p:ext uri="{DCECCB84-F9BA-43D5-87BE-67443E8EF086}">
      <p15:sldGuideLst xmlns:p15="http://schemas.microsoft.com/office/powerpoint/2012/main">
        <p15:guide id="1" pos="3840" userDrawn="1">
          <p15:clr>
            <a:srgbClr val="FBAE40"/>
          </p15:clr>
        </p15:guide>
        <p15:guide id="2" pos="438" userDrawn="1">
          <p15:clr>
            <a:srgbClr val="FBAE40"/>
          </p15:clr>
        </p15:guide>
        <p15:guide id="3" pos="4067" userDrawn="1">
          <p15:clr>
            <a:srgbClr val="FBAE40"/>
          </p15:clr>
        </p15:guide>
        <p15:guide id="4" pos="3613" userDrawn="1">
          <p15:clr>
            <a:srgbClr val="FBAE40"/>
          </p15:clr>
        </p15:guide>
        <p15:guide id="5" pos="7242" userDrawn="1">
          <p15:clr>
            <a:srgbClr val="FBAE40"/>
          </p15:clr>
        </p15:guide>
        <p15:guide id="6" orient="horz" pos="2160" userDrawn="1">
          <p15:clr>
            <a:srgbClr val="FBAE40"/>
          </p15:clr>
        </p15:guide>
        <p15:guide id="7" orient="horz" pos="572" userDrawn="1">
          <p15:clr>
            <a:srgbClr val="FBAE40"/>
          </p15:clr>
        </p15:guide>
        <p15:guide id="8" orient="horz" pos="3974" userDrawn="1">
          <p15:clr>
            <a:srgbClr val="FBAE40"/>
          </p15:clr>
        </p15:guide>
        <p15:guide id="9" orient="horz" pos="2500" userDrawn="1">
          <p15:clr>
            <a:srgbClr val="FBAE40"/>
          </p15:clr>
        </p15:guide>
        <p15:guide id="10" orient="horz" pos="343" userDrawn="1">
          <p15:clr>
            <a:srgbClr val="FBAE40"/>
          </p15:clr>
        </p15:guide>
        <p15:guide id="11" orient="horz" pos="3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page with image">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712788" y="2028571"/>
            <a:ext cx="5022850" cy="3259288"/>
          </a:xfrm>
          <a:prstGeom prst="rect">
            <a:avLst/>
          </a:prstGeom>
        </p:spPr>
        <p:txBody>
          <a:bodyPr vert="horz" wrap="square" lIns="0" tIns="0" rIns="0" bIns="0" numCol="1" spcCol="720000">
            <a:noAutofit/>
          </a:bodyPr>
          <a:lstStyle>
            <a:lvl1pPr marL="0" marR="0" indent="0" algn="l" defTabSz="457200" rtl="0" eaLnBrk="1" fontAlgn="auto" latinLnBrk="0" hangingPunct="1">
              <a:lnSpc>
                <a:spcPts val="2400"/>
              </a:lnSpc>
              <a:spcBef>
                <a:spcPts val="1200"/>
              </a:spcBef>
              <a:spcAft>
                <a:spcPts val="300"/>
              </a:spcAft>
              <a:buClrTx/>
              <a:buSzTx/>
              <a:buFont typeface="Arial"/>
              <a:buNone/>
              <a:tabLst/>
              <a:defRPr lang="en-GB" sz="1600" b="0" i="0" baseline="0">
                <a:solidFill>
                  <a:schemeClr val="tx1"/>
                </a:solidFill>
                <a:effectLst/>
              </a:defRPr>
            </a:lvl1pPr>
            <a:lvl2pPr marL="457200" indent="0">
              <a:buNone/>
              <a:defRPr sz="1600" baseline="0"/>
            </a:lvl2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Oculorum</a:t>
            </a:r>
            <a:r>
              <a:rPr lang="en-GB" dirty="0"/>
              <a:t>, </a:t>
            </a:r>
            <a:r>
              <a:rPr lang="en-GB" dirty="0" err="1"/>
              <a:t>inquit</a:t>
            </a:r>
            <a:r>
              <a:rPr lang="en-GB" dirty="0"/>
              <a:t> Plato, </a:t>
            </a:r>
            <a:r>
              <a:rPr lang="en-GB" dirty="0" err="1"/>
              <a:t>est</a:t>
            </a:r>
            <a:r>
              <a:rPr lang="en-GB" dirty="0"/>
              <a:t> in </a:t>
            </a:r>
            <a:r>
              <a:rPr lang="en-GB" dirty="0" err="1"/>
              <a:t>nobis</a:t>
            </a:r>
            <a:r>
              <a:rPr lang="en-GB" dirty="0"/>
              <a:t> </a:t>
            </a:r>
            <a:r>
              <a:rPr lang="en-GB" dirty="0" err="1"/>
              <a:t>sensus</a:t>
            </a:r>
            <a:r>
              <a:rPr lang="en-GB" dirty="0"/>
              <a:t> </a:t>
            </a:r>
            <a:r>
              <a:rPr lang="en-GB" dirty="0" err="1"/>
              <a:t>acerrimus</a:t>
            </a:r>
            <a:r>
              <a:rPr lang="en-GB" dirty="0"/>
              <a:t>, </a:t>
            </a:r>
            <a:r>
              <a:rPr lang="en-GB" dirty="0" err="1"/>
              <a:t>quibus</a:t>
            </a:r>
            <a:r>
              <a:rPr lang="en-GB" dirty="0"/>
              <a:t> </a:t>
            </a:r>
            <a:r>
              <a:rPr lang="en-GB" dirty="0" err="1"/>
              <a:t>sapientiam</a:t>
            </a:r>
            <a:r>
              <a:rPr lang="en-GB" dirty="0"/>
              <a:t> non </a:t>
            </a:r>
            <a:r>
              <a:rPr lang="en-GB" dirty="0" err="1"/>
              <a:t>cernimus</a:t>
            </a:r>
            <a:r>
              <a:rPr lang="en-GB" dirty="0"/>
              <a:t>. </a:t>
            </a:r>
            <a:r>
              <a:rPr lang="en-GB" dirty="0" err="1"/>
              <a:t>Esse</a:t>
            </a:r>
            <a:r>
              <a:rPr lang="en-GB" dirty="0"/>
              <a:t> </a:t>
            </a:r>
            <a:r>
              <a:rPr lang="en-GB" dirty="0" err="1"/>
              <a:t>enim</a:t>
            </a:r>
            <a:r>
              <a:rPr lang="en-GB" dirty="0"/>
              <a:t> quam </a:t>
            </a:r>
            <a:r>
              <a:rPr lang="en-GB" dirty="0" err="1"/>
              <a:t>vellet</a:t>
            </a:r>
            <a:r>
              <a:rPr lang="en-GB" dirty="0"/>
              <a:t> </a:t>
            </a:r>
            <a:r>
              <a:rPr lang="en-GB" dirty="0" err="1"/>
              <a:t>iniquus</a:t>
            </a:r>
            <a:r>
              <a:rPr lang="en-GB" dirty="0"/>
              <a:t> </a:t>
            </a:r>
            <a:r>
              <a:rPr lang="en-GB" dirty="0" err="1"/>
              <a:t>iustus</a:t>
            </a:r>
            <a:r>
              <a:rPr lang="en-GB" dirty="0"/>
              <a:t> </a:t>
            </a:r>
            <a:r>
              <a:rPr lang="en-GB" dirty="0" err="1"/>
              <a:t>poterat</a:t>
            </a:r>
            <a:r>
              <a:rPr lang="en-GB" dirty="0"/>
              <a:t> </a:t>
            </a:r>
            <a:r>
              <a:rPr lang="en-GB" dirty="0" err="1"/>
              <a:t>inpune</a:t>
            </a:r>
            <a:r>
              <a:rPr lang="en-GB" dirty="0"/>
              <a:t>. Quasi </a:t>
            </a:r>
            <a:r>
              <a:rPr lang="en-GB" dirty="0" err="1"/>
              <a:t>vero</a:t>
            </a:r>
            <a:r>
              <a:rPr lang="en-GB" dirty="0"/>
              <a:t>, </a:t>
            </a:r>
            <a:r>
              <a:rPr lang="en-GB" dirty="0" err="1"/>
              <a:t>inquit</a:t>
            </a:r>
            <a:r>
              <a:rPr lang="en-GB" dirty="0"/>
              <a:t>, </a:t>
            </a:r>
            <a:r>
              <a:rPr lang="en-GB" dirty="0" err="1"/>
              <a:t>perpetua</a:t>
            </a:r>
            <a:r>
              <a:rPr lang="en-GB" dirty="0"/>
              <a:t> </a:t>
            </a:r>
            <a:r>
              <a:rPr lang="en-GB" dirty="0" err="1"/>
              <a:t>oratio</a:t>
            </a:r>
            <a:r>
              <a:rPr lang="en-GB" dirty="0"/>
              <a:t> </a:t>
            </a:r>
            <a:r>
              <a:rPr lang="en-GB" dirty="0" err="1"/>
              <a:t>rhetorum</a:t>
            </a:r>
            <a:r>
              <a:rPr lang="en-GB" dirty="0"/>
              <a:t> </a:t>
            </a:r>
            <a:r>
              <a:rPr lang="en-GB" dirty="0" err="1"/>
              <a:t>solum</a:t>
            </a:r>
            <a:r>
              <a:rPr lang="en-GB" dirty="0"/>
              <a:t>, non </a:t>
            </a:r>
            <a:r>
              <a:rPr lang="en-GB" dirty="0" err="1"/>
              <a:t>etiam</a:t>
            </a:r>
            <a:r>
              <a:rPr lang="en-GB" dirty="0"/>
              <a:t> </a:t>
            </a:r>
            <a:r>
              <a:rPr lang="en-GB" dirty="0" err="1"/>
              <a:t>philosophorum</a:t>
            </a:r>
            <a:r>
              <a:rPr lang="en-GB" dirty="0"/>
              <a:t> sit. Scio </a:t>
            </a:r>
            <a:r>
              <a:rPr lang="en-GB" dirty="0" err="1"/>
              <a:t>enim</a:t>
            </a:r>
            <a:r>
              <a:rPr lang="en-GB" dirty="0"/>
              <a:t> </a:t>
            </a:r>
            <a:r>
              <a:rPr lang="en-GB" dirty="0" err="1"/>
              <a:t>esse</a:t>
            </a:r>
            <a:r>
              <a:rPr lang="en-GB" dirty="0"/>
              <a:t> </a:t>
            </a:r>
            <a:r>
              <a:rPr lang="en-GB" dirty="0" err="1"/>
              <a:t>quosdam</a:t>
            </a:r>
            <a:r>
              <a:rPr lang="en-GB" dirty="0"/>
              <a:t>, qui </a:t>
            </a:r>
            <a:r>
              <a:rPr lang="en-GB" dirty="0" err="1"/>
              <a:t>quavis</a:t>
            </a:r>
            <a:r>
              <a:rPr lang="en-GB" dirty="0"/>
              <a:t> lingua </a:t>
            </a:r>
            <a:r>
              <a:rPr lang="en-GB" dirty="0" err="1"/>
              <a:t>philosophari</a:t>
            </a:r>
            <a:r>
              <a:rPr lang="en-GB" dirty="0"/>
              <a:t> </a:t>
            </a:r>
            <a:r>
              <a:rPr lang="en-GB" dirty="0" err="1"/>
              <a:t>possint</a:t>
            </a:r>
            <a:r>
              <a:rPr lang="en-GB" dirty="0"/>
              <a:t>; </a:t>
            </a:r>
            <a:r>
              <a:rPr lang="en-GB" dirty="0" err="1"/>
              <a:t>Nescio</a:t>
            </a:r>
            <a:r>
              <a:rPr lang="en-GB" dirty="0"/>
              <a:t> quo </a:t>
            </a:r>
            <a:r>
              <a:rPr lang="en-GB" dirty="0" err="1"/>
              <a:t>modo</a:t>
            </a:r>
            <a:r>
              <a:rPr lang="en-GB" dirty="0"/>
              <a:t> </a:t>
            </a:r>
            <a:r>
              <a:rPr lang="en-GB" dirty="0" err="1"/>
              <a:t>praetervolavit</a:t>
            </a:r>
            <a:r>
              <a:rPr lang="en-GB" dirty="0"/>
              <a:t> </a:t>
            </a:r>
            <a:r>
              <a:rPr lang="en-GB" dirty="0" err="1"/>
              <a:t>oratio</a:t>
            </a:r>
            <a:r>
              <a:rPr lang="en-GB" dirty="0"/>
              <a:t>. </a:t>
            </a:r>
            <a:r>
              <a:rPr lang="en-GB" dirty="0" err="1"/>
              <a:t>Ita</a:t>
            </a:r>
            <a:r>
              <a:rPr lang="en-GB" dirty="0"/>
              <a:t> </a:t>
            </a:r>
            <a:r>
              <a:rPr lang="en-GB" dirty="0" err="1"/>
              <a:t>graviter</a:t>
            </a:r>
            <a:r>
              <a:rPr lang="en-GB" dirty="0"/>
              <a:t> et severe </a:t>
            </a:r>
            <a:r>
              <a:rPr lang="en-GB" dirty="0" err="1"/>
              <a:t>voluptatem</a:t>
            </a:r>
            <a:r>
              <a:rPr lang="en-GB" dirty="0"/>
              <a:t> </a:t>
            </a:r>
            <a:r>
              <a:rPr lang="en-GB" dirty="0" err="1"/>
              <a:t>secrevit</a:t>
            </a:r>
            <a:r>
              <a:rPr lang="en-GB" dirty="0"/>
              <a:t> a bono. Duo </a:t>
            </a:r>
            <a:r>
              <a:rPr lang="en-GB" dirty="0" err="1"/>
              <a:t>Reges</a:t>
            </a:r>
            <a:r>
              <a:rPr lang="en-GB" dirty="0"/>
              <a:t>: </a:t>
            </a:r>
            <a:r>
              <a:rPr lang="en-GB" dirty="0" err="1"/>
              <a:t>constructio</a:t>
            </a:r>
            <a:r>
              <a:rPr lang="en-GB" dirty="0"/>
              <a:t> </a:t>
            </a:r>
            <a:r>
              <a:rPr lang="en-GB" dirty="0" err="1"/>
              <a:t>interrete</a:t>
            </a:r>
            <a:r>
              <a:rPr lang="en-GB" dirty="0"/>
              <a:t>. </a:t>
            </a:r>
            <a:r>
              <a:rPr lang="en-GB" dirty="0" err="1"/>
              <a:t>Negat</a:t>
            </a:r>
            <a:r>
              <a:rPr lang="en-GB" dirty="0"/>
              <a:t> </a:t>
            </a:r>
            <a:r>
              <a:rPr lang="en-GB" dirty="0" err="1"/>
              <a:t>enim</a:t>
            </a:r>
            <a:r>
              <a:rPr lang="en-GB" dirty="0"/>
              <a:t> </a:t>
            </a:r>
            <a:r>
              <a:rPr lang="en-GB" dirty="0" err="1"/>
              <a:t>summo</a:t>
            </a:r>
            <a:r>
              <a:rPr lang="en-GB" dirty="0"/>
              <a:t> bono </a:t>
            </a:r>
            <a:r>
              <a:rPr lang="en-GB" dirty="0" err="1"/>
              <a:t>afferre</a:t>
            </a:r>
            <a:r>
              <a:rPr lang="en-GB" dirty="0"/>
              <a:t> </a:t>
            </a:r>
            <a:r>
              <a:rPr lang="en-GB" dirty="0" err="1"/>
              <a:t>incrementum</a:t>
            </a:r>
            <a:r>
              <a:rPr lang="en-GB" dirty="0"/>
              <a:t> diem. </a:t>
            </a:r>
            <a:r>
              <a:rPr lang="en-GB" dirty="0" err="1"/>
              <a:t>Sed</a:t>
            </a:r>
            <a:r>
              <a:rPr lang="en-GB" dirty="0"/>
              <a:t> quid ages tandem, </a:t>
            </a:r>
            <a:r>
              <a:rPr lang="en-GB" dirty="0" err="1"/>
              <a:t>si</a:t>
            </a:r>
            <a:r>
              <a:rPr lang="en-GB" dirty="0"/>
              <a:t> </a:t>
            </a:r>
            <a:r>
              <a:rPr lang="en-GB" dirty="0" err="1"/>
              <a:t>utilitas</a:t>
            </a:r>
            <a:r>
              <a:rPr lang="en-GB" dirty="0"/>
              <a:t> ab </a:t>
            </a:r>
            <a:r>
              <a:rPr lang="en-GB" dirty="0" err="1"/>
              <a:t>amicitia</a:t>
            </a:r>
            <a:r>
              <a:rPr lang="en-GB" dirty="0"/>
              <a:t>, </a:t>
            </a:r>
            <a:r>
              <a:rPr lang="en-GB" dirty="0" err="1"/>
              <a:t>ut</a:t>
            </a:r>
            <a:r>
              <a:rPr lang="en-GB" dirty="0"/>
              <a:t> fit </a:t>
            </a:r>
            <a:r>
              <a:rPr lang="en-GB" dirty="0" err="1"/>
              <a:t>saepe</a:t>
            </a:r>
            <a:r>
              <a:rPr lang="en-GB" dirty="0"/>
              <a:t>, </a:t>
            </a:r>
            <a:r>
              <a:rPr lang="en-GB" dirty="0" err="1"/>
              <a:t>defecerit</a:t>
            </a:r>
            <a:r>
              <a:rPr lang="en-GB" dirty="0"/>
              <a:t>? </a:t>
            </a:r>
          </a:p>
        </p:txBody>
      </p:sp>
      <p:sp>
        <p:nvSpPr>
          <p:cNvPr id="11" name="Picture Placeholder 2"/>
          <p:cNvSpPr>
            <a:spLocks noGrp="1"/>
          </p:cNvSpPr>
          <p:nvPr>
            <p:ph type="pic" sz="quarter" idx="12" hasCustomPrompt="1"/>
          </p:nvPr>
        </p:nvSpPr>
        <p:spPr>
          <a:xfrm>
            <a:off x="6081713" y="0"/>
            <a:ext cx="6110287" cy="6858000"/>
          </a:xfrm>
          <a:prstGeom prst="rect">
            <a:avLst/>
          </a:prstGeom>
          <a:solidFill>
            <a:schemeClr val="bg1">
              <a:alpha val="80000"/>
            </a:schemeClr>
          </a:solidFill>
        </p:spPr>
        <p:txBody>
          <a:bodyPr tIns="2124000" anchor="t"/>
          <a:lstStyle>
            <a:lvl1pPr marL="0" indent="0" algn="ctr">
              <a:buFont typeface="Arial" panose="020B0604020202020204" pitchFamily="34" charset="0"/>
              <a:buNone/>
              <a:defRPr sz="1600" baseline="0">
                <a:solidFill>
                  <a:schemeClr val="bg1">
                    <a:lumMod val="50000"/>
                  </a:schemeClr>
                </a:solidFill>
              </a:defRPr>
            </a:lvl1pPr>
          </a:lstStyle>
          <a:p>
            <a:r>
              <a:rPr lang="en-GB"/>
              <a:t>Insert picture click icon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8" name="Text Placeholder 3"/>
          <p:cNvSpPr>
            <a:spLocks noGrp="1"/>
          </p:cNvSpPr>
          <p:nvPr>
            <p:ph type="body" sz="quarter" idx="11" hasCustomPrompt="1"/>
          </p:nvPr>
        </p:nvSpPr>
        <p:spPr>
          <a:xfrm>
            <a:off x="712788" y="721140"/>
            <a:ext cx="5022850"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2434533151"/>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3613" userDrawn="1">
          <p15:clr>
            <a:srgbClr val="FBAE40"/>
          </p15:clr>
        </p15:guide>
        <p15:guide id="3" pos="3831" userDrawn="1">
          <p15:clr>
            <a:srgbClr val="FBAE40"/>
          </p15:clr>
        </p15:guide>
        <p15:guide id="4" pos="449" userDrawn="1">
          <p15:clr>
            <a:srgbClr val="FBAE40"/>
          </p15:clr>
        </p15:guide>
        <p15:guide id="5" pos="7240" userDrawn="1">
          <p15:clr>
            <a:srgbClr val="FBAE40"/>
          </p15:clr>
        </p15:guide>
        <p15:guide id="6" pos="7247" userDrawn="1">
          <p15:clr>
            <a:srgbClr val="FBAE40"/>
          </p15:clr>
        </p15:guide>
        <p15:guide id="7" pos="4059" userDrawn="1">
          <p15:clr>
            <a:srgbClr val="FBAE40"/>
          </p15:clr>
        </p15:guide>
        <p15:guide id="8" orient="horz" pos="2157" userDrawn="1">
          <p15:clr>
            <a:srgbClr val="FBAE40"/>
          </p15:clr>
        </p15:guide>
        <p15:guide id="9" orient="horz" pos="348" userDrawn="1">
          <p15:clr>
            <a:srgbClr val="FBAE40"/>
          </p15:clr>
        </p15:guide>
        <p15:guide id="10" orient="horz" pos="397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 page with image">
    <p:spTree>
      <p:nvGrpSpPr>
        <p:cNvPr id="1" name=""/>
        <p:cNvGrpSpPr/>
        <p:nvPr/>
      </p:nvGrpSpPr>
      <p:grpSpPr>
        <a:xfrm>
          <a:off x="0" y="0"/>
          <a:ext cx="0" cy="0"/>
          <a:chOff x="0" y="0"/>
          <a:chExt cx="0" cy="0"/>
        </a:xfrm>
      </p:grpSpPr>
      <p:sp>
        <p:nvSpPr>
          <p:cNvPr id="7" name="Content Placeholder 2"/>
          <p:cNvSpPr>
            <a:spLocks noGrp="1"/>
          </p:cNvSpPr>
          <p:nvPr>
            <p:ph sz="quarter" idx="15" hasCustomPrompt="1"/>
          </p:nvPr>
        </p:nvSpPr>
        <p:spPr>
          <a:xfrm>
            <a:off x="712787" y="2090117"/>
            <a:ext cx="10783887" cy="4218608"/>
          </a:xfrm>
          <a:prstGeom prst="rect">
            <a:avLst/>
          </a:prstGeom>
        </p:spPr>
        <p:txBody>
          <a:bodyPr tIns="864000"/>
          <a:lstStyle>
            <a:lvl1pPr marL="0" indent="0" algn="ctr">
              <a:buNone/>
              <a:defRPr sz="1600" baseline="0">
                <a:solidFill>
                  <a:schemeClr val="bg1">
                    <a:lumMod val="50000"/>
                  </a:schemeClr>
                </a:solidFill>
              </a:defRPr>
            </a:lvl1pPr>
          </a:lstStyle>
          <a:p>
            <a:pPr lvl="0"/>
            <a:r>
              <a:rPr lang="en-US"/>
              <a:t>Insert graph or table click on the icon</a:t>
            </a: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788" y="287676"/>
            <a:ext cx="1782977" cy="274578"/>
          </a:xfrm>
          <a:prstGeom prst="rect">
            <a:avLst/>
          </a:prstGeom>
        </p:spPr>
      </p:pic>
      <p:sp>
        <p:nvSpPr>
          <p:cNvPr id="9" name="Text Placeholder 3"/>
          <p:cNvSpPr>
            <a:spLocks noGrp="1"/>
          </p:cNvSpPr>
          <p:nvPr>
            <p:ph type="body" sz="quarter" idx="11" hasCustomPrompt="1"/>
          </p:nvPr>
        </p:nvSpPr>
        <p:spPr>
          <a:xfrm>
            <a:off x="712788" y="721140"/>
            <a:ext cx="7941018" cy="790327"/>
          </a:xfrm>
          <a:prstGeom prst="rect">
            <a:avLst/>
          </a:prstGeom>
        </p:spPr>
        <p:txBody>
          <a:bodyPr lIns="0" tIns="0" rIns="0" bIns="0"/>
          <a:lstStyle>
            <a:lvl1pPr marL="0" indent="0" algn="l">
              <a:buNone/>
              <a:defRPr sz="3200" b="1" baseline="0">
                <a:solidFill>
                  <a:srgbClr val="034AE0"/>
                </a:solidFill>
                <a:latin typeface="+mj-lt"/>
              </a:defRPr>
            </a:lvl1pPr>
            <a:lvl2pPr marL="457200" indent="0" algn="ctr">
              <a:buNone/>
              <a:defRPr sz="2600"/>
            </a:lvl2pPr>
            <a:lvl3pPr marL="914400" indent="0" algn="ctr">
              <a:buNone/>
              <a:defRPr sz="2600"/>
            </a:lvl3pPr>
            <a:lvl4pPr marL="1371600" indent="0" algn="ctr">
              <a:buNone/>
              <a:defRPr sz="2600"/>
            </a:lvl4pPr>
            <a:lvl5pPr marL="1828800" indent="0" algn="ctr">
              <a:buNone/>
              <a:defRPr sz="2600"/>
            </a:lvl5pPr>
          </a:lstStyle>
          <a:p>
            <a:pPr lvl="0"/>
            <a:r>
              <a:rPr lang="en-US" dirty="0"/>
              <a:t>Insert title here</a:t>
            </a:r>
            <a:endParaRPr lang="en-GB" dirty="0"/>
          </a:p>
        </p:txBody>
      </p:sp>
    </p:spTree>
    <p:extLst>
      <p:ext uri="{BB962C8B-B14F-4D97-AF65-F5344CB8AC3E}">
        <p14:creationId xmlns:p14="http://schemas.microsoft.com/office/powerpoint/2010/main" val="2517518072"/>
      </p:ext>
    </p:extLst>
  </p:cSld>
  <p:clrMapOvr>
    <a:masterClrMapping/>
  </p:clrMapOvr>
  <p:extLst>
    <p:ext uri="{DCECCB84-F9BA-43D5-87BE-67443E8EF086}">
      <p15:sldGuideLst xmlns:p15="http://schemas.microsoft.com/office/powerpoint/2012/main">
        <p15:guide id="1" orient="horz" pos="572">
          <p15:clr>
            <a:srgbClr val="FBAE40"/>
          </p15:clr>
        </p15:guide>
        <p15:guide id="2" pos="3613">
          <p15:clr>
            <a:srgbClr val="FBAE40"/>
          </p15:clr>
        </p15:guide>
        <p15:guide id="3" pos="3831">
          <p15:clr>
            <a:srgbClr val="FBAE40"/>
          </p15:clr>
        </p15:guide>
        <p15:guide id="4" pos="449">
          <p15:clr>
            <a:srgbClr val="FBAE40"/>
          </p15:clr>
        </p15:guide>
        <p15:guide id="5" pos="7240">
          <p15:clr>
            <a:srgbClr val="FBAE40"/>
          </p15:clr>
        </p15:guide>
        <p15:guide id="6" pos="7247">
          <p15:clr>
            <a:srgbClr val="FBAE40"/>
          </p15:clr>
        </p15:guide>
        <p15:guide id="7" pos="4059">
          <p15:clr>
            <a:srgbClr val="FBAE40"/>
          </p15:clr>
        </p15:guide>
        <p15:guide id="8" orient="horz" pos="2157">
          <p15:clr>
            <a:srgbClr val="FBAE40"/>
          </p15:clr>
        </p15:guide>
        <p15:guide id="9" orient="horz" pos="348">
          <p15:clr>
            <a:srgbClr val="FBAE40"/>
          </p15:clr>
        </p15:guide>
        <p15:guide id="10" orient="horz" pos="39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End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0776675" y="5596663"/>
            <a:ext cx="720000" cy="720000"/>
          </a:xfrm>
          <a:prstGeom prst="rect">
            <a:avLst/>
          </a:prstGeom>
        </p:spPr>
      </p:pic>
      <p:sp>
        <p:nvSpPr>
          <p:cNvPr id="2" name="TextBox 1"/>
          <p:cNvSpPr txBox="1"/>
          <p:nvPr userDrawn="1"/>
        </p:nvSpPr>
        <p:spPr>
          <a:xfrm>
            <a:off x="8092901" y="6131997"/>
            <a:ext cx="3043774" cy="184666"/>
          </a:xfrm>
          <a:prstGeom prst="rect">
            <a:avLst/>
          </a:prstGeom>
          <a:noFill/>
        </p:spPr>
        <p:txBody>
          <a:bodyPr wrap="square" lIns="0" tIns="0" rIns="0" bIns="0" rtlCol="0">
            <a:spAutoFit/>
          </a:bodyPr>
          <a:lstStyle/>
          <a:p>
            <a:r>
              <a:rPr lang="en-GB" sz="1200">
                <a:solidFill>
                  <a:schemeClr val="bg1"/>
                </a:solidFill>
              </a:rPr>
              <a:t>Registered Charity number: </a:t>
            </a:r>
            <a:r>
              <a:rPr lang="en-GB" sz="1200" b="0" i="0" kern="1200">
                <a:solidFill>
                  <a:schemeClr val="bg1"/>
                </a:solidFill>
                <a:effectLst/>
                <a:latin typeface="+mn-lt"/>
                <a:ea typeface="+mn-ea"/>
                <a:cs typeface="+mn-cs"/>
              </a:rPr>
              <a:t>213121</a:t>
            </a:r>
            <a:r>
              <a:rPr lang="en-GB" sz="1200">
                <a:solidFill>
                  <a:schemeClr val="bg1"/>
                </a:solidFill>
              </a:rPr>
              <a:t> </a:t>
            </a:r>
          </a:p>
        </p:txBody>
      </p:sp>
      <p:sp>
        <p:nvSpPr>
          <p:cNvPr id="12" name="Text Placeholder 9"/>
          <p:cNvSpPr>
            <a:spLocks noGrp="1"/>
          </p:cNvSpPr>
          <p:nvPr>
            <p:ph type="body" sz="quarter" idx="11" hasCustomPrompt="1"/>
          </p:nvPr>
        </p:nvSpPr>
        <p:spPr>
          <a:xfrm>
            <a:off x="0" y="-1"/>
            <a:ext cx="12192000" cy="6858001"/>
          </a:xfrm>
          <a:prstGeom prst="rect">
            <a:avLst/>
          </a:prstGeom>
          <a:noFill/>
        </p:spPr>
        <p:txBody>
          <a:bodyPr lIns="720000" tIns="0" rIns="3600000" bIns="0" anchor="ctr"/>
          <a:lstStyle>
            <a:lvl1pPr marL="0" indent="0" algn="l">
              <a:lnSpc>
                <a:spcPts val="5500"/>
              </a:lnSpc>
              <a:buFont typeface="Arial" panose="020B0604020202020204" pitchFamily="34" charset="0"/>
              <a:buNone/>
              <a:defRPr lang="fr-FR" sz="5000" b="0" i="0" smtClean="0">
                <a:solidFill>
                  <a:schemeClr val="bg1"/>
                </a:solidFill>
                <a:effectLs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Nunc </a:t>
            </a:r>
            <a:r>
              <a:rPr lang="en-US" dirty="0" err="1"/>
              <a:t>ut</a:t>
            </a:r>
            <a:r>
              <a:rPr lang="en-US" dirty="0"/>
              <a:t> </a:t>
            </a:r>
            <a:r>
              <a:rPr lang="en-US" dirty="0" err="1"/>
              <a:t>elit</a:t>
            </a:r>
            <a:r>
              <a:rPr lang="en-US" dirty="0"/>
              <a:t> in mi </a:t>
            </a:r>
            <a:r>
              <a:rPr lang="en-US" dirty="0" err="1"/>
              <a:t>pretium</a:t>
            </a:r>
            <a:r>
              <a:rPr lang="en-US" dirty="0"/>
              <a:t> </a:t>
            </a:r>
            <a:r>
              <a:rPr lang="en-US" dirty="0" err="1"/>
              <a:t>vulputate</a:t>
            </a:r>
            <a:r>
              <a:rPr lang="en-US" dirty="0"/>
              <a:t> at vitae ligula. </a:t>
            </a:r>
            <a:r>
              <a:rPr lang="en-US" dirty="0" err="1"/>
              <a:t>Phasellus</a:t>
            </a:r>
            <a:r>
              <a:rPr lang="en-US" dirty="0"/>
              <a:t> </a:t>
            </a:r>
            <a:r>
              <a:rPr lang="en-US" dirty="0" err="1"/>
              <a:t>bibendum</a:t>
            </a:r>
            <a:r>
              <a:rPr lang="en-US" dirty="0"/>
              <a:t> sit</a:t>
            </a:r>
          </a:p>
        </p:txBody>
      </p:sp>
    </p:spTree>
    <p:extLst>
      <p:ext uri="{BB962C8B-B14F-4D97-AF65-F5344CB8AC3E}">
        <p14:creationId xmlns:p14="http://schemas.microsoft.com/office/powerpoint/2010/main" val="3003089656"/>
      </p:ext>
    </p:extLst>
  </p:cSld>
  <p:clrMapOvr>
    <a:masterClrMapping/>
  </p:clrMapOvr>
  <p:extLst>
    <p:ext uri="{DCECCB84-F9BA-43D5-87BE-67443E8EF086}">
      <p15:sldGuideLst xmlns:p15="http://schemas.microsoft.com/office/powerpoint/2012/main">
        <p15:guide id="1" pos="438">
          <p15:clr>
            <a:srgbClr val="FBAE40"/>
          </p15:clr>
        </p15:guide>
        <p15:guide id="2" pos="3850">
          <p15:clr>
            <a:srgbClr val="FBAE40"/>
          </p15:clr>
        </p15:guide>
        <p15:guide id="3" pos="7242">
          <p15:clr>
            <a:srgbClr val="FBAE40"/>
          </p15:clr>
        </p15:guide>
        <p15:guide id="4" orient="horz" pos="346">
          <p15:clr>
            <a:srgbClr val="FBAE40"/>
          </p15:clr>
        </p15:guide>
        <p15:guide id="5" orient="horz" pos="2151">
          <p15:clr>
            <a:srgbClr val="FBAE40"/>
          </p15:clr>
        </p15:guide>
        <p15:guide id="6" orient="horz" pos="39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486744"/>
      </p:ext>
    </p:extLst>
  </p:cSld>
  <p:clrMap bg1="lt1" tx1="dk1" bg2="lt2" tx2="dk2" accent1="accent1" accent2="accent2" accent3="accent3" accent4="accent4" accent5="accent5" accent6="accent6" hlink="hlink" folHlink="folHlink"/>
  <p:sldLayoutIdLst>
    <p:sldLayoutId id="2147483776" r:id="rId1"/>
    <p:sldLayoutId id="2147483770" r:id="rId2"/>
    <p:sldLayoutId id="2147483773" r:id="rId3"/>
    <p:sldLayoutId id="2147483774" r:id="rId4"/>
    <p:sldLayoutId id="2147483767" r:id="rId5"/>
    <p:sldLayoutId id="2147483768" r:id="rId6"/>
    <p:sldLayoutId id="2147483765" r:id="rId7"/>
    <p:sldLayoutId id="2147483771" r:id="rId8"/>
    <p:sldLayoutId id="2147483777" r:id="rId9"/>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56193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lIns="720000" tIns="2628000" rIns="3600000" bIns="45720" anchor="t"/>
          <a:lstStyle/>
          <a:p>
            <a:r>
              <a:rPr lang="en-GB" dirty="0"/>
              <a:t>PERSONAL TRAINER MENTORING PROGRAME  </a:t>
            </a:r>
          </a:p>
          <a:p>
            <a:r>
              <a:rPr lang="en-GB" dirty="0">
                <a:solidFill>
                  <a:srgbClr val="FFFF00"/>
                </a:solidFill>
              </a:rPr>
              <a:t>CENTRAL YMCA CLUB</a:t>
            </a:r>
          </a:p>
          <a:p>
            <a:endParaRPr lang="en-GB" dirty="0">
              <a:cs typeface="Arial"/>
            </a:endParaRPr>
          </a:p>
        </p:txBody>
      </p:sp>
    </p:spTree>
    <p:extLst>
      <p:ext uri="{BB962C8B-B14F-4D97-AF65-F5344CB8AC3E}">
        <p14:creationId xmlns:p14="http://schemas.microsoft.com/office/powerpoint/2010/main" val="32562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0" i="0" dirty="0">
                <a:effectLst/>
                <a:latin typeface="N Haas Grotesk TX Pro Regular"/>
              </a:rPr>
              <a:t>You can have the best knowledge or be the best fitness trainer, but if you can’t package that knowledge and turn it into a product, or don’t know how to deliver that knowledge to your clients, then your business will always struggle. The biggest problem in business is obscurity. You can be the best in the world but if no one knows who you are, no one will buy from you and you’ll go nowhere. Through our Personal Trainer Mentoring Program, we’ll teach you how to package, deliver your products, and how to market yourself so you can stand out in the crowd and reach your ideal audience. We’ll work with you to create a better version of you by setting step-by-step plan. We’ll give you a chance to get skills, knowledge and  confidence to help you reach your goals, so you can make the jump from regular PT and become a champion in your range.</a:t>
            </a:r>
          </a:p>
          <a:p>
            <a:endParaRPr lang="en-US" dirty="0"/>
          </a:p>
        </p:txBody>
      </p:sp>
      <p:sp>
        <p:nvSpPr>
          <p:cNvPr id="4" name="Text Placeholder 3"/>
          <p:cNvSpPr>
            <a:spLocks noGrp="1"/>
          </p:cNvSpPr>
          <p:nvPr>
            <p:ph type="body" sz="quarter" idx="11"/>
          </p:nvPr>
        </p:nvSpPr>
        <p:spPr/>
        <p:txBody>
          <a:bodyPr/>
          <a:lstStyle/>
          <a:p>
            <a:r>
              <a:rPr lang="en-GB" dirty="0"/>
              <a:t>BE MORE THAN A PT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142231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2788" y="1678051"/>
            <a:ext cx="5022850" cy="3259288"/>
          </a:xfrm>
        </p:spPr>
        <p:txBody>
          <a:bodyPr/>
          <a:lstStyle/>
          <a:p>
            <a:pPr algn="l">
              <a:buFont typeface="Arial" panose="020B0604020202020204" pitchFamily="34" charset="0"/>
              <a:buChar char="•"/>
            </a:pPr>
            <a:r>
              <a:rPr lang="en-GB" b="0" i="0" dirty="0">
                <a:effectLst/>
                <a:latin typeface="Arial" panose="020B0604020202020204" pitchFamily="34" charset="0"/>
              </a:rPr>
              <a:t>Gain practical advice, encouragement and support.</a:t>
            </a:r>
          </a:p>
          <a:p>
            <a:pPr algn="l">
              <a:buFont typeface="Arial" panose="020B0604020202020204" pitchFamily="34" charset="0"/>
              <a:buChar char="•"/>
            </a:pPr>
            <a:r>
              <a:rPr lang="en-GB" b="0" i="0" dirty="0">
                <a:effectLst/>
                <a:latin typeface="Arial" panose="020B0604020202020204" pitchFamily="34" charset="0"/>
              </a:rPr>
              <a:t>Learn from other experiences.</a:t>
            </a:r>
          </a:p>
          <a:p>
            <a:pPr algn="l">
              <a:buFont typeface="Arial" panose="020B0604020202020204" pitchFamily="34" charset="0"/>
              <a:buChar char="•"/>
            </a:pPr>
            <a:r>
              <a:rPr lang="en-GB" b="0" i="0" dirty="0">
                <a:effectLst/>
                <a:latin typeface="Arial" panose="020B0604020202020204" pitchFamily="34" charset="0"/>
              </a:rPr>
              <a:t>Increase your social confidence.</a:t>
            </a:r>
          </a:p>
          <a:p>
            <a:pPr algn="l">
              <a:buFont typeface="Arial" panose="020B0604020202020204" pitchFamily="34" charset="0"/>
              <a:buChar char="•"/>
            </a:pPr>
            <a:r>
              <a:rPr lang="en-GB" b="0" i="0" dirty="0">
                <a:effectLst/>
                <a:latin typeface="Arial" panose="020B0604020202020204" pitchFamily="34" charset="0"/>
              </a:rPr>
              <a:t>Become more empowered to make decisions.</a:t>
            </a:r>
          </a:p>
          <a:p>
            <a:pPr algn="l">
              <a:buFont typeface="Arial" panose="020B0604020202020204" pitchFamily="34" charset="0"/>
              <a:buChar char="•"/>
            </a:pPr>
            <a:r>
              <a:rPr lang="en-GB" b="0" i="0" dirty="0">
                <a:effectLst/>
                <a:latin typeface="Arial" panose="020B0604020202020204" pitchFamily="34" charset="0"/>
              </a:rPr>
              <a:t>Develop your communication and personal skills.</a:t>
            </a:r>
          </a:p>
          <a:p>
            <a:pPr algn="l">
              <a:buFont typeface="Arial" panose="020B0604020202020204" pitchFamily="34" charset="0"/>
              <a:buChar char="•"/>
            </a:pPr>
            <a:r>
              <a:rPr lang="en-GB" b="0" i="0" dirty="0">
                <a:effectLst/>
                <a:latin typeface="Arial" panose="020B0604020202020204" pitchFamily="34" charset="0"/>
              </a:rPr>
              <a:t>Develop strategies and skills for dealing with unexpected problems.</a:t>
            </a:r>
          </a:p>
          <a:p>
            <a:pPr algn="l">
              <a:buFont typeface="Arial" panose="020B0604020202020204" pitchFamily="34" charset="0"/>
              <a:buChar char="•"/>
            </a:pPr>
            <a:r>
              <a:rPr lang="en-GB" dirty="0">
                <a:latin typeface="Arial" panose="020B0604020202020204" pitchFamily="34" charset="0"/>
              </a:rPr>
              <a:t>Learn how to i</a:t>
            </a:r>
            <a:r>
              <a:rPr lang="en-GB" b="0" i="0" dirty="0">
                <a:effectLst/>
                <a:latin typeface="Arial" panose="020B0604020202020204" pitchFamily="34" charset="0"/>
              </a:rPr>
              <a:t>dentify goals and establish a sense of direction.</a:t>
            </a:r>
          </a:p>
          <a:p>
            <a:pPr algn="l">
              <a:buFont typeface="Arial" panose="020B0604020202020204" pitchFamily="34" charset="0"/>
              <a:buChar char="•"/>
            </a:pPr>
            <a:r>
              <a:rPr lang="en-GB" b="0" i="0" dirty="0">
                <a:effectLst/>
                <a:latin typeface="Arial" panose="020B0604020202020204" pitchFamily="34" charset="0"/>
              </a:rPr>
              <a:t>Gain valuable insight into the next stage of your career.</a:t>
            </a:r>
          </a:p>
          <a:p>
            <a:pPr algn="l">
              <a:buFont typeface="Arial" panose="020B0604020202020204" pitchFamily="34" charset="0"/>
              <a:buChar char="•"/>
            </a:pPr>
            <a:r>
              <a:rPr lang="en-GB" b="0" i="0" dirty="0">
                <a:effectLst/>
                <a:latin typeface="Arial" panose="020B0604020202020204" pitchFamily="34" charset="0"/>
              </a:rPr>
              <a:t>Make new contacts across fitness industry.</a:t>
            </a:r>
          </a:p>
          <a:p>
            <a:endParaRPr lang="en-US" dirty="0"/>
          </a:p>
        </p:txBody>
      </p:sp>
      <p:sp>
        <p:nvSpPr>
          <p:cNvPr id="4" name="Text Placeholder 3"/>
          <p:cNvSpPr>
            <a:spLocks noGrp="1"/>
          </p:cNvSpPr>
          <p:nvPr>
            <p:ph type="body" sz="quarter" idx="11"/>
          </p:nvPr>
        </p:nvSpPr>
        <p:spPr/>
        <p:txBody>
          <a:bodyPr/>
          <a:lstStyle/>
          <a:p>
            <a:r>
              <a:rPr lang="en-GB" dirty="0"/>
              <a:t>WHY TO BECOME A MENTEE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pic>
        <p:nvPicPr>
          <p:cNvPr id="5" name="Picture 4">
            <a:extLst>
              <a:ext uri="{FF2B5EF4-FFF2-40B4-BE49-F238E27FC236}">
                <a16:creationId xmlns:a16="http://schemas.microsoft.com/office/drawing/2014/main" id="{BD09598D-147F-45F2-9664-6A1765B5F380}"/>
              </a:ext>
            </a:extLst>
          </p:cNvPr>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a:off x="6096000" y="3429000"/>
            <a:ext cx="6096000" cy="3429000"/>
          </a:xfrm>
          <a:prstGeom prst="rect">
            <a:avLst/>
          </a:prstGeom>
        </p:spPr>
      </p:pic>
    </p:spTree>
    <p:extLst>
      <p:ext uri="{BB962C8B-B14F-4D97-AF65-F5344CB8AC3E}">
        <p14:creationId xmlns:p14="http://schemas.microsoft.com/office/powerpoint/2010/main" val="120173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lIns="720000" tIns="2628000" rIns="3600000" bIns="45720" anchor="t"/>
          <a:lstStyle/>
          <a:p>
            <a:r>
              <a:rPr lang="en-GB" sz="2400" dirty="0">
                <a:cs typeface="Arial"/>
              </a:rPr>
              <a:t>4 WEEK MENTROING PROGRAMME BREAKDOWN</a:t>
            </a:r>
          </a:p>
        </p:txBody>
      </p:sp>
    </p:spTree>
    <p:extLst>
      <p:ext uri="{BB962C8B-B14F-4D97-AF65-F5344CB8AC3E}">
        <p14:creationId xmlns:p14="http://schemas.microsoft.com/office/powerpoint/2010/main" val="79208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2AC4A-1969-4A06-BA9B-CDA12685400A}"/>
              </a:ext>
            </a:extLst>
          </p:cNvPr>
          <p:cNvSpPr>
            <a:spLocks noGrp="1"/>
          </p:cNvSpPr>
          <p:nvPr>
            <p:ph type="body" sz="quarter" idx="10"/>
          </p:nvPr>
        </p:nvSpPr>
        <p:spPr/>
        <p:txBody>
          <a:bodyPr/>
          <a:lstStyle/>
          <a:p>
            <a:r>
              <a:rPr lang="en-GB" dirty="0"/>
              <a:t>Shadow &amp; learn parts of health assessment and gym sessions.</a:t>
            </a:r>
          </a:p>
          <a:p>
            <a:r>
              <a:rPr lang="en-GB" dirty="0"/>
              <a:t>Practical training on running &amp; supervising gym.</a:t>
            </a:r>
          </a:p>
          <a:p>
            <a:r>
              <a:rPr lang="en-GB" dirty="0"/>
              <a:t>Building a customer interaction skills – promoting your business.</a:t>
            </a:r>
          </a:p>
          <a:p>
            <a:r>
              <a:rPr lang="en-GB" dirty="0"/>
              <a:t>GEX importance in growing PT business. Class shadowing.</a:t>
            </a:r>
          </a:p>
          <a:p>
            <a:endParaRPr lang="en-GB" dirty="0"/>
          </a:p>
        </p:txBody>
      </p:sp>
      <p:sp>
        <p:nvSpPr>
          <p:cNvPr id="3" name="Picture Placeholder 2">
            <a:extLst>
              <a:ext uri="{FF2B5EF4-FFF2-40B4-BE49-F238E27FC236}">
                <a16:creationId xmlns:a16="http://schemas.microsoft.com/office/drawing/2014/main" id="{320B3A41-A630-49D7-8450-69C0E4CCFB1F}"/>
              </a:ext>
            </a:extLst>
          </p:cNvPr>
          <p:cNvSpPr>
            <a:spLocks noGrp="1"/>
          </p:cNvSpPr>
          <p:nvPr>
            <p:ph type="pic" sz="quarter" idx="12"/>
          </p:nvPr>
        </p:nvSpPr>
        <p:spPr/>
      </p:sp>
      <p:sp>
        <p:nvSpPr>
          <p:cNvPr id="4" name="Text Placeholder 3">
            <a:extLst>
              <a:ext uri="{FF2B5EF4-FFF2-40B4-BE49-F238E27FC236}">
                <a16:creationId xmlns:a16="http://schemas.microsoft.com/office/drawing/2014/main" id="{4BF3C147-7F95-40D5-BD4E-74ED13E080BB}"/>
              </a:ext>
            </a:extLst>
          </p:cNvPr>
          <p:cNvSpPr>
            <a:spLocks noGrp="1"/>
          </p:cNvSpPr>
          <p:nvPr>
            <p:ph type="body" sz="quarter" idx="11"/>
          </p:nvPr>
        </p:nvSpPr>
        <p:spPr/>
        <p:txBody>
          <a:bodyPr/>
          <a:lstStyle/>
          <a:p>
            <a:r>
              <a:rPr lang="en-GB" dirty="0"/>
              <a:t>WEEK 1 (4HRS)</a:t>
            </a:r>
          </a:p>
        </p:txBody>
      </p:sp>
      <p:pic>
        <p:nvPicPr>
          <p:cNvPr id="5" name="Picture 4">
            <a:extLst>
              <a:ext uri="{FF2B5EF4-FFF2-40B4-BE49-F238E27FC236}">
                <a16:creationId xmlns:a16="http://schemas.microsoft.com/office/drawing/2014/main" id="{F1135D4B-9A30-4CA9-9B2B-CEF12429A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190240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Shadow &amp; plan parts of health assessment and gym sessions.</a:t>
            </a:r>
          </a:p>
          <a:p>
            <a:r>
              <a:rPr lang="en-GB" dirty="0"/>
              <a:t>Practical training on running &amp; supervising gym.</a:t>
            </a:r>
          </a:p>
          <a:p>
            <a:r>
              <a:rPr lang="en-GB" dirty="0"/>
              <a:t>Building a customer interaction skills – promoting your business.</a:t>
            </a:r>
          </a:p>
          <a:p>
            <a:r>
              <a:rPr lang="en-GB" dirty="0"/>
              <a:t>GEX importance in growing PT business. Class planning.</a:t>
            </a:r>
          </a:p>
          <a:p>
            <a:endParaRPr lang="en-US" dirty="0"/>
          </a:p>
        </p:txBody>
      </p:sp>
      <p:sp>
        <p:nvSpPr>
          <p:cNvPr id="4" name="Text Placeholder 3"/>
          <p:cNvSpPr>
            <a:spLocks noGrp="1"/>
          </p:cNvSpPr>
          <p:nvPr>
            <p:ph type="body" sz="quarter" idx="11"/>
          </p:nvPr>
        </p:nvSpPr>
        <p:spPr/>
        <p:txBody>
          <a:bodyPr/>
          <a:lstStyle/>
          <a:p>
            <a:r>
              <a:rPr lang="en-GB" dirty="0"/>
              <a:t>WEEK 2 (4HRS)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97667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Plan  &amp; deliver of health assessment or gym sessions.</a:t>
            </a:r>
          </a:p>
          <a:p>
            <a:r>
              <a:rPr lang="en-GB" dirty="0"/>
              <a:t>Practical training on running &amp; supervising gym.</a:t>
            </a:r>
          </a:p>
          <a:p>
            <a:r>
              <a:rPr lang="en-GB" dirty="0"/>
              <a:t>Building a customer interaction skills – promoting your business.</a:t>
            </a:r>
          </a:p>
          <a:p>
            <a:r>
              <a:rPr lang="en-GB" dirty="0"/>
              <a:t>GEX class plan practical presentation.</a:t>
            </a:r>
          </a:p>
          <a:p>
            <a:endParaRPr lang="en-US" dirty="0"/>
          </a:p>
        </p:txBody>
      </p:sp>
      <p:sp>
        <p:nvSpPr>
          <p:cNvPr id="4" name="Text Placeholder 3"/>
          <p:cNvSpPr>
            <a:spLocks noGrp="1"/>
          </p:cNvSpPr>
          <p:nvPr>
            <p:ph type="body" sz="quarter" idx="11"/>
          </p:nvPr>
        </p:nvSpPr>
        <p:spPr/>
        <p:txBody>
          <a:bodyPr/>
          <a:lstStyle/>
          <a:p>
            <a:r>
              <a:rPr lang="en-GB" dirty="0"/>
              <a:t>WEEK 3 (4HRS)</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17606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Plan  &amp; deliver of health assessment and gym sessions.</a:t>
            </a:r>
          </a:p>
          <a:p>
            <a:r>
              <a:rPr lang="en-GB" dirty="0"/>
              <a:t>Practical training on running &amp; supervising gym.</a:t>
            </a:r>
          </a:p>
          <a:p>
            <a:r>
              <a:rPr lang="en-GB" dirty="0"/>
              <a:t>Building a customer interaction skills – promoting your business.</a:t>
            </a:r>
          </a:p>
          <a:p>
            <a:r>
              <a:rPr lang="en-GB" dirty="0"/>
              <a:t>GEX class delivery on main timetable. (10 participants minimum)</a:t>
            </a:r>
          </a:p>
          <a:p>
            <a:endParaRPr lang="en-US" dirty="0"/>
          </a:p>
        </p:txBody>
      </p:sp>
      <p:sp>
        <p:nvSpPr>
          <p:cNvPr id="4" name="Text Placeholder 3"/>
          <p:cNvSpPr>
            <a:spLocks noGrp="1"/>
          </p:cNvSpPr>
          <p:nvPr>
            <p:ph type="body" sz="quarter" idx="11"/>
          </p:nvPr>
        </p:nvSpPr>
        <p:spPr/>
        <p:txBody>
          <a:bodyPr/>
          <a:lstStyle/>
          <a:p>
            <a:r>
              <a:rPr lang="en-GB" dirty="0"/>
              <a:t>WEEK 4 (4HRS)</a:t>
            </a:r>
            <a:endParaRPr lang="en-US" dirty="0"/>
          </a:p>
        </p:txBody>
      </p:sp>
      <p:pic>
        <p:nvPicPr>
          <p:cNvPr id="5" name="Picture 4">
            <a:extLst>
              <a:ext uri="{FF2B5EF4-FFF2-40B4-BE49-F238E27FC236}">
                <a16:creationId xmlns:a16="http://schemas.microsoft.com/office/drawing/2014/main" id="{6EEC8632-0A4C-46E2-A430-B2F9D057E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832" y="0"/>
            <a:ext cx="6096000" cy="6858000"/>
          </a:xfrm>
          <a:prstGeom prst="rect">
            <a:avLst/>
          </a:prstGeom>
        </p:spPr>
      </p:pic>
    </p:spTree>
    <p:extLst>
      <p:ext uri="{BB962C8B-B14F-4D97-AF65-F5344CB8AC3E}">
        <p14:creationId xmlns:p14="http://schemas.microsoft.com/office/powerpoint/2010/main" val="200533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A10778-8EC2-4F29-A93F-3C89D5E8F61A}"/>
              </a:ext>
            </a:extLst>
          </p:cNvPr>
          <p:cNvSpPr txBox="1"/>
          <p:nvPr/>
        </p:nvSpPr>
        <p:spPr>
          <a:xfrm>
            <a:off x="2328333" y="1117600"/>
            <a:ext cx="6874934" cy="1354217"/>
          </a:xfrm>
          <a:prstGeom prst="rect">
            <a:avLst/>
          </a:prstGeom>
          <a:noFill/>
        </p:spPr>
        <p:txBody>
          <a:bodyPr wrap="square" rtlCol="0">
            <a:spAutoFit/>
          </a:bodyPr>
          <a:lstStyle/>
          <a:p>
            <a:pPr algn="ctr"/>
            <a:r>
              <a:rPr lang="en-GB" b="1" dirty="0">
                <a:solidFill>
                  <a:schemeClr val="bg1"/>
                </a:solidFill>
              </a:rPr>
              <a:t>To become a mentee contact</a:t>
            </a:r>
          </a:p>
          <a:p>
            <a:pPr algn="ctr"/>
            <a:r>
              <a:rPr lang="en-GB" b="1" dirty="0">
                <a:solidFill>
                  <a:schemeClr val="bg1"/>
                </a:solidFill>
              </a:rPr>
              <a:t>Email: </a:t>
            </a:r>
            <a:r>
              <a:rPr lang="en-GB" sz="2800" b="1" dirty="0">
                <a:solidFill>
                  <a:schemeClr val="bg1"/>
                </a:solidFill>
                <a:latin typeface="Arabic Typesetting" panose="020B0604020202020204" pitchFamily="66" charset="-78"/>
                <a:cs typeface="Arabic Typesetting" panose="020B0604020202020204" pitchFamily="66" charset="-78"/>
              </a:rPr>
              <a:t>Edgaras.Lindinas@ymca.co.uk</a:t>
            </a:r>
          </a:p>
          <a:p>
            <a:pPr algn="ctr"/>
            <a:endParaRPr lang="en-GB" b="1" dirty="0">
              <a:solidFill>
                <a:schemeClr val="bg1"/>
              </a:solidFill>
            </a:endParaRPr>
          </a:p>
          <a:p>
            <a:pPr algn="ctr"/>
            <a:endParaRPr lang="en-GB" b="1" dirty="0">
              <a:solidFill>
                <a:schemeClr val="bg1"/>
              </a:solidFill>
            </a:endParaRPr>
          </a:p>
        </p:txBody>
      </p:sp>
    </p:spTree>
    <p:extLst>
      <p:ext uri="{BB962C8B-B14F-4D97-AF65-F5344CB8AC3E}">
        <p14:creationId xmlns:p14="http://schemas.microsoft.com/office/powerpoint/2010/main" val="2095485899"/>
      </p:ext>
    </p:extLst>
  </p:cSld>
  <p:clrMapOvr>
    <a:masterClrMapping/>
  </p:clrMapOvr>
</p:sld>
</file>

<file path=ppt/theme/theme1.xml><?xml version="1.0" encoding="utf-8"?>
<a:theme xmlns:a="http://schemas.openxmlformats.org/drawingml/2006/main" name="YMCAfit Templates">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D5081"/>
      </a:hlink>
      <a:folHlink>
        <a:srgbClr val="800080"/>
      </a:folHlink>
    </a:clrScheme>
    <a:fontScheme name="YM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7FD3036-FFD0-4C26-B825-00A70561E16F}" vid="{D7E68303-45E4-4CB2-A95D-86238450CEEA}"/>
    </a:ext>
  </a:extLst>
</a:theme>
</file>

<file path=ppt/theme/theme2.xml><?xml version="1.0" encoding="utf-8"?>
<a:theme xmlns:a="http://schemas.openxmlformats.org/drawingml/2006/main" name="1_YMCAfit Templates">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D5081"/>
      </a:hlink>
      <a:folHlink>
        <a:srgbClr val="800080"/>
      </a:folHlink>
    </a:clrScheme>
    <a:fontScheme name="YM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7FD3036-FFD0-4C26-B825-00A70561E16F}" vid="{D7E68303-45E4-4CB2-A95D-86238450CE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FIT and Training Template_v1_Jan 17</Template>
  <TotalTime>2043</TotalTime>
  <Words>457</Words>
  <Application>Microsoft Office PowerPoint</Application>
  <PresentationFormat>Widescreen</PresentationFormat>
  <Paragraphs>41</Paragraphs>
  <Slides>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Arabic Typesetting</vt:lpstr>
      <vt:lpstr>Arial</vt:lpstr>
      <vt:lpstr>Calibri</vt:lpstr>
      <vt:lpstr>N Haas Grotesk TX Pro Regular</vt:lpstr>
      <vt:lpstr>YMCAfit Templates</vt:lpstr>
      <vt:lpstr>1_YMCAfit 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Chung Wong;Julia Harvey</dc:creator>
  <cp:lastModifiedBy>Erica Smith</cp:lastModifiedBy>
  <cp:revision>185</cp:revision>
  <dcterms:created xsi:type="dcterms:W3CDTF">2017-01-18T12:13:55Z</dcterms:created>
  <dcterms:modified xsi:type="dcterms:W3CDTF">2021-08-26T16:43:48Z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